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1" r:id="rId5"/>
    <p:sldId id="292" r:id="rId6"/>
    <p:sldId id="294" r:id="rId7"/>
    <p:sldId id="293" r:id="rId8"/>
    <p:sldId id="295" r:id="rId9"/>
    <p:sldId id="297" r:id="rId10"/>
    <p:sldId id="298" r:id="rId11"/>
    <p:sldId id="300" r:id="rId12"/>
    <p:sldId id="302" r:id="rId13"/>
    <p:sldId id="303" r:id="rId14"/>
    <p:sldId id="304" r:id="rId15"/>
    <p:sldId id="31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0EADB-27EB-46F2-A2B6-C5742019A76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85776B3-7040-4250-82D1-D7C2BC6C4796}">
      <dgm:prSet/>
      <dgm:spPr/>
      <dgm:t>
        <a:bodyPr/>
        <a:lstStyle/>
        <a:p>
          <a:pPr algn="just"/>
          <a:r>
            <a:rPr lang="hr-HR" dirty="0"/>
            <a:t>Listopadskom diplomom potvrđena jednakost pred zakonom, sazivanje svih zemaljskih sabora i zajedničkog državnog sabora u Beču</a:t>
          </a:r>
          <a:endParaRPr lang="en-US" dirty="0"/>
        </a:p>
      </dgm:t>
    </dgm:pt>
    <dgm:pt modelId="{2A4B4111-D83A-4E5A-B624-88420CD2D9F2}" type="parTrans" cxnId="{03DD280D-2CD8-458B-AD23-8992E9358AC1}">
      <dgm:prSet/>
      <dgm:spPr/>
      <dgm:t>
        <a:bodyPr/>
        <a:lstStyle/>
        <a:p>
          <a:endParaRPr lang="en-US"/>
        </a:p>
      </dgm:t>
    </dgm:pt>
    <dgm:pt modelId="{7BD476C7-0F76-4BFC-AC19-F20FE41477CC}" type="sibTrans" cxnId="{03DD280D-2CD8-458B-AD23-8992E9358AC1}">
      <dgm:prSet/>
      <dgm:spPr/>
      <dgm:t>
        <a:bodyPr/>
        <a:lstStyle/>
        <a:p>
          <a:endParaRPr lang="en-US"/>
        </a:p>
      </dgm:t>
    </dgm:pt>
    <dgm:pt modelId="{01709F51-4128-4557-916C-CB57EC7D6C15}">
      <dgm:prSet/>
      <dgm:spPr/>
      <dgm:t>
        <a:bodyPr/>
        <a:lstStyle/>
        <a:p>
          <a:r>
            <a:rPr lang="hr-HR"/>
            <a:t>Hrvatski sabor 1861. godine – sastaje se prvi put nakon 13 godina</a:t>
          </a:r>
          <a:endParaRPr lang="en-US"/>
        </a:p>
      </dgm:t>
    </dgm:pt>
    <dgm:pt modelId="{6A3B38D2-AF66-44D5-8CE8-21D9A377825C}" type="parTrans" cxnId="{464FE8C3-95FF-4565-A729-611A3D79D0E5}">
      <dgm:prSet/>
      <dgm:spPr/>
      <dgm:t>
        <a:bodyPr/>
        <a:lstStyle/>
        <a:p>
          <a:endParaRPr lang="en-US"/>
        </a:p>
      </dgm:t>
    </dgm:pt>
    <dgm:pt modelId="{C04FD487-5C1F-43C3-A5F1-49EC8EC40AF9}" type="sibTrans" cxnId="{464FE8C3-95FF-4565-A729-611A3D79D0E5}">
      <dgm:prSet/>
      <dgm:spPr/>
      <dgm:t>
        <a:bodyPr/>
        <a:lstStyle/>
        <a:p>
          <a:endParaRPr lang="en-US"/>
        </a:p>
      </dgm:t>
    </dgm:pt>
    <dgm:pt modelId="{0E64B7C0-B30C-49E3-9D39-60AA857861DB}">
      <dgm:prSet/>
      <dgm:spPr/>
      <dgm:t>
        <a:bodyPr/>
        <a:lstStyle/>
        <a:p>
          <a:r>
            <a:rPr lang="hr-HR" dirty="0"/>
            <a:t>Izbor predstavnika u zajedničko Carevinsko vijeće</a:t>
          </a:r>
          <a:endParaRPr lang="en-US" dirty="0"/>
        </a:p>
      </dgm:t>
    </dgm:pt>
    <dgm:pt modelId="{C5113951-0666-41FA-9BD1-BD8C3A810959}" type="parTrans" cxnId="{6ED17900-D88B-4E5B-89B2-C9EBFBBE498A}">
      <dgm:prSet/>
      <dgm:spPr/>
      <dgm:t>
        <a:bodyPr/>
        <a:lstStyle/>
        <a:p>
          <a:endParaRPr lang="hr-HR"/>
        </a:p>
      </dgm:t>
    </dgm:pt>
    <dgm:pt modelId="{7CCDF022-1CF8-4DDD-9EB2-CDE147B19A48}" type="sibTrans" cxnId="{6ED17900-D88B-4E5B-89B2-C9EBFBBE498A}">
      <dgm:prSet/>
      <dgm:spPr/>
      <dgm:t>
        <a:bodyPr/>
        <a:lstStyle/>
        <a:p>
          <a:endParaRPr lang="hr-HR"/>
        </a:p>
      </dgm:t>
    </dgm:pt>
    <dgm:pt modelId="{E5FF346E-A176-4EC4-8C2D-D98FC9D3D957}" type="pres">
      <dgm:prSet presAssocID="{CE80EADB-27EB-46F2-A2B6-C5742019A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90E305-1082-4F0B-AB3A-0CD2AEEB76A8}" type="pres">
      <dgm:prSet presAssocID="{485776B3-7040-4250-82D1-D7C2BC6C47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50922-BAE9-42AB-AC10-F2AE858FB642}" type="pres">
      <dgm:prSet presAssocID="{7BD476C7-0F76-4BFC-AC19-F20FE41477CC}" presName="spacer" presStyleCnt="0"/>
      <dgm:spPr/>
    </dgm:pt>
    <dgm:pt modelId="{0D145336-49B5-44EA-A870-CC4ADD95D212}" type="pres">
      <dgm:prSet presAssocID="{01709F51-4128-4557-916C-CB57EC7D6C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27A9F2-F724-4FD3-9323-BF5267D2A9CA}" type="pres">
      <dgm:prSet presAssocID="{C04FD487-5C1F-43C3-A5F1-49EC8EC40AF9}" presName="spacer" presStyleCnt="0"/>
      <dgm:spPr/>
    </dgm:pt>
    <dgm:pt modelId="{A876A3F4-A492-4463-9E78-A9AFD8D58C19}" type="pres">
      <dgm:prSet presAssocID="{0E64B7C0-B30C-49E3-9D39-60AA857861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67DE75-5FA9-45FE-9C0B-B7EAF9BB1423}" type="presOf" srcId="{485776B3-7040-4250-82D1-D7C2BC6C4796}" destId="{1B90E305-1082-4F0B-AB3A-0CD2AEEB76A8}" srcOrd="0" destOrd="0" presId="urn:microsoft.com/office/officeart/2005/8/layout/vList2"/>
    <dgm:cxn modelId="{9F722451-E6D2-4613-8C4D-AEC6F67970C6}" type="presOf" srcId="{01709F51-4128-4557-916C-CB57EC7D6C15}" destId="{0D145336-49B5-44EA-A870-CC4ADD95D212}" srcOrd="0" destOrd="0" presId="urn:microsoft.com/office/officeart/2005/8/layout/vList2"/>
    <dgm:cxn modelId="{687E7FDC-6269-43E7-9FEC-4E62075FBBF6}" type="presOf" srcId="{CE80EADB-27EB-46F2-A2B6-C5742019A761}" destId="{E5FF346E-A176-4EC4-8C2D-D98FC9D3D957}" srcOrd="0" destOrd="0" presId="urn:microsoft.com/office/officeart/2005/8/layout/vList2"/>
    <dgm:cxn modelId="{6ED17900-D88B-4E5B-89B2-C9EBFBBE498A}" srcId="{CE80EADB-27EB-46F2-A2B6-C5742019A761}" destId="{0E64B7C0-B30C-49E3-9D39-60AA857861DB}" srcOrd="2" destOrd="0" parTransId="{C5113951-0666-41FA-9BD1-BD8C3A810959}" sibTransId="{7CCDF022-1CF8-4DDD-9EB2-CDE147B19A48}"/>
    <dgm:cxn modelId="{03DD280D-2CD8-458B-AD23-8992E9358AC1}" srcId="{CE80EADB-27EB-46F2-A2B6-C5742019A761}" destId="{485776B3-7040-4250-82D1-D7C2BC6C4796}" srcOrd="0" destOrd="0" parTransId="{2A4B4111-D83A-4E5A-B624-88420CD2D9F2}" sibTransId="{7BD476C7-0F76-4BFC-AC19-F20FE41477CC}"/>
    <dgm:cxn modelId="{464FE8C3-95FF-4565-A729-611A3D79D0E5}" srcId="{CE80EADB-27EB-46F2-A2B6-C5742019A761}" destId="{01709F51-4128-4557-916C-CB57EC7D6C15}" srcOrd="1" destOrd="0" parTransId="{6A3B38D2-AF66-44D5-8CE8-21D9A377825C}" sibTransId="{C04FD487-5C1F-43C3-A5F1-49EC8EC40AF9}"/>
    <dgm:cxn modelId="{9AAC0222-AD2C-4FBD-A172-AA7133C99DBB}" type="presOf" srcId="{0E64B7C0-B30C-49E3-9D39-60AA857861DB}" destId="{A876A3F4-A492-4463-9E78-A9AFD8D58C19}" srcOrd="0" destOrd="0" presId="urn:microsoft.com/office/officeart/2005/8/layout/vList2"/>
    <dgm:cxn modelId="{D8EE9307-17A4-4E20-9F6B-DE80902DC7C8}" type="presParOf" srcId="{E5FF346E-A176-4EC4-8C2D-D98FC9D3D957}" destId="{1B90E305-1082-4F0B-AB3A-0CD2AEEB76A8}" srcOrd="0" destOrd="0" presId="urn:microsoft.com/office/officeart/2005/8/layout/vList2"/>
    <dgm:cxn modelId="{EA47CCD0-C9D5-47E8-A47D-DB9F66B853AD}" type="presParOf" srcId="{E5FF346E-A176-4EC4-8C2D-D98FC9D3D957}" destId="{19E50922-BAE9-42AB-AC10-F2AE858FB642}" srcOrd="1" destOrd="0" presId="urn:microsoft.com/office/officeart/2005/8/layout/vList2"/>
    <dgm:cxn modelId="{F2200102-B9C5-4032-964E-BD2B85C382EF}" type="presParOf" srcId="{E5FF346E-A176-4EC4-8C2D-D98FC9D3D957}" destId="{0D145336-49B5-44EA-A870-CC4ADD95D212}" srcOrd="2" destOrd="0" presId="urn:microsoft.com/office/officeart/2005/8/layout/vList2"/>
    <dgm:cxn modelId="{15C06B04-4012-4D05-858F-5CCBCF6F3B73}" type="presParOf" srcId="{E5FF346E-A176-4EC4-8C2D-D98FC9D3D957}" destId="{EF27A9F2-F724-4FD3-9323-BF5267D2A9CA}" srcOrd="3" destOrd="0" presId="urn:microsoft.com/office/officeart/2005/8/layout/vList2"/>
    <dgm:cxn modelId="{3B752708-E2B9-481E-9870-4FD02F82B006}" type="presParOf" srcId="{E5FF346E-A176-4EC4-8C2D-D98FC9D3D957}" destId="{A876A3F4-A492-4463-9E78-A9AFD8D58C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9F881-D8A2-4651-A328-3C7BB7ABA4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C5252C2-B059-44B4-B823-A71832975B43}">
      <dgm:prSet phldrT="[Tekst]"/>
      <dgm:spPr/>
      <dgm:t>
        <a:bodyPr/>
        <a:lstStyle/>
        <a:p>
          <a:r>
            <a:rPr lang="hr-HR"/>
            <a:t>Austrija</a:t>
          </a:r>
        </a:p>
        <a:p>
          <a:r>
            <a:rPr lang="hr-HR"/>
            <a:t>(car Franjo Josip)</a:t>
          </a:r>
        </a:p>
      </dgm:t>
    </dgm:pt>
    <dgm:pt modelId="{28994AAE-213A-4A74-BF18-F476EA5C6914}" type="parTrans" cxnId="{133FBBBF-5D1A-4F7F-961B-9600C7F83DE8}">
      <dgm:prSet/>
      <dgm:spPr/>
      <dgm:t>
        <a:bodyPr/>
        <a:lstStyle/>
        <a:p>
          <a:endParaRPr lang="hr-HR"/>
        </a:p>
      </dgm:t>
    </dgm:pt>
    <dgm:pt modelId="{079173FB-4937-4F74-B05E-2B574DB9797E}" type="sibTrans" cxnId="{133FBBBF-5D1A-4F7F-961B-9600C7F83DE8}">
      <dgm:prSet/>
      <dgm:spPr/>
      <dgm:t>
        <a:bodyPr/>
        <a:lstStyle/>
        <a:p>
          <a:endParaRPr lang="hr-HR"/>
        </a:p>
      </dgm:t>
    </dgm:pt>
    <dgm:pt modelId="{EF958A56-0278-44BF-B016-39F2DAF73B95}">
      <dgm:prSet phldrT="[Tekst]"/>
      <dgm:spPr/>
      <dgm:t>
        <a:bodyPr/>
        <a:lstStyle/>
        <a:p>
          <a:r>
            <a:rPr lang="hr-HR"/>
            <a:t>Ugarska</a:t>
          </a:r>
        </a:p>
        <a:p>
          <a:endParaRPr lang="hr-HR"/>
        </a:p>
      </dgm:t>
    </dgm:pt>
    <dgm:pt modelId="{9E3C37D2-D183-4349-85FA-E280D43F8148}" type="parTrans" cxnId="{ED3372B3-7507-41A2-8AE9-05B8CF8AF438}">
      <dgm:prSet/>
      <dgm:spPr/>
      <dgm:t>
        <a:bodyPr/>
        <a:lstStyle/>
        <a:p>
          <a:endParaRPr lang="hr-HR"/>
        </a:p>
      </dgm:t>
    </dgm:pt>
    <dgm:pt modelId="{6C36D718-6F62-4D56-9651-1DF8B7CA60E5}" type="sibTrans" cxnId="{ED3372B3-7507-41A2-8AE9-05B8CF8AF438}">
      <dgm:prSet/>
      <dgm:spPr/>
      <dgm:t>
        <a:bodyPr/>
        <a:lstStyle/>
        <a:p>
          <a:endParaRPr lang="hr-HR"/>
        </a:p>
      </dgm:t>
    </dgm:pt>
    <dgm:pt modelId="{DAE45A29-7D41-49C5-9D31-A098311BB27B}">
      <dgm:prSet phldrT="[Tekst]"/>
      <dgm:spPr/>
      <dgm:t>
        <a:bodyPr/>
        <a:lstStyle/>
        <a:p>
          <a:r>
            <a:rPr lang="hr-HR"/>
            <a:t>Hrvatska</a:t>
          </a:r>
        </a:p>
        <a:p>
          <a:endParaRPr lang="hr-HR"/>
        </a:p>
      </dgm:t>
    </dgm:pt>
    <dgm:pt modelId="{FEF5441A-6CC4-4D74-B164-EFE1D09DA040}" type="parTrans" cxnId="{6767A693-5D1D-43FC-BB95-077426EC7591}">
      <dgm:prSet/>
      <dgm:spPr/>
      <dgm:t>
        <a:bodyPr/>
        <a:lstStyle/>
        <a:p>
          <a:endParaRPr lang="hr-HR"/>
        </a:p>
      </dgm:t>
    </dgm:pt>
    <dgm:pt modelId="{78EF2381-913F-45BF-B11A-EEA23AA66D62}" type="sibTrans" cxnId="{6767A693-5D1D-43FC-BB95-077426EC7591}">
      <dgm:prSet/>
      <dgm:spPr/>
      <dgm:t>
        <a:bodyPr/>
        <a:lstStyle/>
        <a:p>
          <a:endParaRPr lang="hr-HR"/>
        </a:p>
      </dgm:t>
    </dgm:pt>
    <dgm:pt modelId="{C073D182-F19E-45C5-BEB6-EDDA4C868626}" type="pres">
      <dgm:prSet presAssocID="{1E39F881-D8A2-4651-A328-3C7BB7ABA4FD}" presName="compositeShape" presStyleCnt="0">
        <dgm:presLayoutVars>
          <dgm:chMax val="7"/>
          <dgm:dir/>
          <dgm:resizeHandles val="exact"/>
        </dgm:presLayoutVars>
      </dgm:prSet>
      <dgm:spPr/>
    </dgm:pt>
    <dgm:pt modelId="{FD5AFA51-2DCF-44F3-8297-BF1F6EF00116}" type="pres">
      <dgm:prSet presAssocID="{1C5252C2-B059-44B4-B823-A71832975B43}" presName="circ1" presStyleLbl="vennNode1" presStyleIdx="0" presStyleCnt="3"/>
      <dgm:spPr/>
      <dgm:t>
        <a:bodyPr/>
        <a:lstStyle/>
        <a:p>
          <a:endParaRPr lang="hr-HR"/>
        </a:p>
      </dgm:t>
    </dgm:pt>
    <dgm:pt modelId="{4A096F56-B08A-4362-8FC6-B4C2344BE280}" type="pres">
      <dgm:prSet presAssocID="{1C5252C2-B059-44B4-B823-A71832975B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4EB154-2ACC-41C1-9287-B285A1A1732C}" type="pres">
      <dgm:prSet presAssocID="{EF958A56-0278-44BF-B016-39F2DAF73B95}" presName="circ2" presStyleLbl="vennNode1" presStyleIdx="1" presStyleCnt="3" custLinFactNeighborX="18601" custLinFactNeighborY="2083"/>
      <dgm:spPr/>
      <dgm:t>
        <a:bodyPr/>
        <a:lstStyle/>
        <a:p>
          <a:endParaRPr lang="hr-HR"/>
        </a:p>
      </dgm:t>
    </dgm:pt>
    <dgm:pt modelId="{8DA83BCB-48FA-486B-A1FC-EBBCFB0ABF9D}" type="pres">
      <dgm:prSet presAssocID="{EF958A56-0278-44BF-B016-39F2DAF73B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FE8187-BED9-4F0D-BFC1-8E480EB1A302}" type="pres">
      <dgm:prSet presAssocID="{DAE45A29-7D41-49C5-9D31-A098311BB27B}" presName="circ3" presStyleLbl="vennNode1" presStyleIdx="2" presStyleCnt="3" custLinFactNeighborX="-11905" custLinFactNeighborY="2083"/>
      <dgm:spPr/>
      <dgm:t>
        <a:bodyPr/>
        <a:lstStyle/>
        <a:p>
          <a:endParaRPr lang="hr-HR"/>
        </a:p>
      </dgm:t>
    </dgm:pt>
    <dgm:pt modelId="{248D9CCD-A4BA-45E1-BB73-9C832D3E6DF5}" type="pres">
      <dgm:prSet presAssocID="{DAE45A29-7D41-49C5-9D31-A098311BB2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364510-9A08-4686-B56F-A8A6783FD29C}" type="presOf" srcId="{DAE45A29-7D41-49C5-9D31-A098311BB27B}" destId="{248D9CCD-A4BA-45E1-BB73-9C832D3E6DF5}" srcOrd="1" destOrd="0" presId="urn:microsoft.com/office/officeart/2005/8/layout/venn1"/>
    <dgm:cxn modelId="{321AD5AE-16AD-4896-B9BE-6BB7FC036566}" type="presOf" srcId="{1C5252C2-B059-44B4-B823-A71832975B43}" destId="{FD5AFA51-2DCF-44F3-8297-BF1F6EF00116}" srcOrd="0" destOrd="0" presId="urn:microsoft.com/office/officeart/2005/8/layout/venn1"/>
    <dgm:cxn modelId="{66DEF440-3F2D-4A20-9012-0CF62AA47F7E}" type="presOf" srcId="{1E39F881-D8A2-4651-A328-3C7BB7ABA4FD}" destId="{C073D182-F19E-45C5-BEB6-EDDA4C868626}" srcOrd="0" destOrd="0" presId="urn:microsoft.com/office/officeart/2005/8/layout/venn1"/>
    <dgm:cxn modelId="{6767A693-5D1D-43FC-BB95-077426EC7591}" srcId="{1E39F881-D8A2-4651-A328-3C7BB7ABA4FD}" destId="{DAE45A29-7D41-49C5-9D31-A098311BB27B}" srcOrd="2" destOrd="0" parTransId="{FEF5441A-6CC4-4D74-B164-EFE1D09DA040}" sibTransId="{78EF2381-913F-45BF-B11A-EEA23AA66D62}"/>
    <dgm:cxn modelId="{098A5650-804D-4DDE-946F-E19C21D861AD}" type="presOf" srcId="{1C5252C2-B059-44B4-B823-A71832975B43}" destId="{4A096F56-B08A-4362-8FC6-B4C2344BE280}" srcOrd="1" destOrd="0" presId="urn:microsoft.com/office/officeart/2005/8/layout/venn1"/>
    <dgm:cxn modelId="{D6B9E4D0-C0C0-4BBD-89BF-A9998829B2E1}" type="presOf" srcId="{EF958A56-0278-44BF-B016-39F2DAF73B95}" destId="{8DA83BCB-48FA-486B-A1FC-EBBCFB0ABF9D}" srcOrd="1" destOrd="0" presId="urn:microsoft.com/office/officeart/2005/8/layout/venn1"/>
    <dgm:cxn modelId="{8DBA1537-12BD-472C-89D3-570A238F7EBF}" type="presOf" srcId="{DAE45A29-7D41-49C5-9D31-A098311BB27B}" destId="{15FE8187-BED9-4F0D-BFC1-8E480EB1A302}" srcOrd="0" destOrd="0" presId="urn:microsoft.com/office/officeart/2005/8/layout/venn1"/>
    <dgm:cxn modelId="{AC55AB49-5C8B-4A7B-8540-12DB07CDC545}" type="presOf" srcId="{EF958A56-0278-44BF-B016-39F2DAF73B95}" destId="{B54EB154-2ACC-41C1-9287-B285A1A1732C}" srcOrd="0" destOrd="0" presId="urn:microsoft.com/office/officeart/2005/8/layout/venn1"/>
    <dgm:cxn modelId="{133FBBBF-5D1A-4F7F-961B-9600C7F83DE8}" srcId="{1E39F881-D8A2-4651-A328-3C7BB7ABA4FD}" destId="{1C5252C2-B059-44B4-B823-A71832975B43}" srcOrd="0" destOrd="0" parTransId="{28994AAE-213A-4A74-BF18-F476EA5C6914}" sibTransId="{079173FB-4937-4F74-B05E-2B574DB9797E}"/>
    <dgm:cxn modelId="{ED3372B3-7507-41A2-8AE9-05B8CF8AF438}" srcId="{1E39F881-D8A2-4651-A328-3C7BB7ABA4FD}" destId="{EF958A56-0278-44BF-B016-39F2DAF73B95}" srcOrd="1" destOrd="0" parTransId="{9E3C37D2-D183-4349-85FA-E280D43F8148}" sibTransId="{6C36D718-6F62-4D56-9651-1DF8B7CA60E5}"/>
    <dgm:cxn modelId="{3610BB72-6D5E-4C9D-A817-5FB88BD7BF54}" type="presParOf" srcId="{C073D182-F19E-45C5-BEB6-EDDA4C868626}" destId="{FD5AFA51-2DCF-44F3-8297-BF1F6EF00116}" srcOrd="0" destOrd="0" presId="urn:microsoft.com/office/officeart/2005/8/layout/venn1"/>
    <dgm:cxn modelId="{A7F03825-2AD7-4266-97C6-7294D34D5630}" type="presParOf" srcId="{C073D182-F19E-45C5-BEB6-EDDA4C868626}" destId="{4A096F56-B08A-4362-8FC6-B4C2344BE280}" srcOrd="1" destOrd="0" presId="urn:microsoft.com/office/officeart/2005/8/layout/venn1"/>
    <dgm:cxn modelId="{4A79892C-BAF7-4718-B346-4CB68BCC087F}" type="presParOf" srcId="{C073D182-F19E-45C5-BEB6-EDDA4C868626}" destId="{B54EB154-2ACC-41C1-9287-B285A1A1732C}" srcOrd="2" destOrd="0" presId="urn:microsoft.com/office/officeart/2005/8/layout/venn1"/>
    <dgm:cxn modelId="{DE8937AD-CDC0-4D92-BC80-EDB2511DA16E}" type="presParOf" srcId="{C073D182-F19E-45C5-BEB6-EDDA4C868626}" destId="{8DA83BCB-48FA-486B-A1FC-EBBCFB0ABF9D}" srcOrd="3" destOrd="0" presId="urn:microsoft.com/office/officeart/2005/8/layout/venn1"/>
    <dgm:cxn modelId="{47B850EB-F364-44D6-8411-ACA15E5BF85E}" type="presParOf" srcId="{C073D182-F19E-45C5-BEB6-EDDA4C868626}" destId="{15FE8187-BED9-4F0D-BFC1-8E480EB1A302}" srcOrd="4" destOrd="0" presId="urn:microsoft.com/office/officeart/2005/8/layout/venn1"/>
    <dgm:cxn modelId="{2295EA87-8821-4183-8726-AAF17978B864}" type="presParOf" srcId="{C073D182-F19E-45C5-BEB6-EDDA4C868626}" destId="{248D9CCD-A4BA-45E1-BB73-9C832D3E6D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0EADB-27EB-46F2-A2B6-C5742019A76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85776B3-7040-4250-82D1-D7C2BC6C4796}">
      <dgm:prSet/>
      <dgm:spPr/>
      <dgm:t>
        <a:bodyPr/>
        <a:lstStyle/>
        <a:p>
          <a:r>
            <a:rPr lang="hr-HR" dirty="0"/>
            <a:t>Sabor morao odlučiti </a:t>
          </a:r>
          <a:r>
            <a:rPr lang="hr-HR" b="0" i="0" dirty="0"/>
            <a:t>u kakvim bi odnosima </a:t>
          </a:r>
          <a:r>
            <a:rPr lang="hr-HR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u budućnosti trebala biti s Ugarskom, odnosno Austrijom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B4111-D83A-4E5A-B624-88420CD2D9F2}" type="parTrans" cxnId="{03DD280D-2CD8-458B-AD23-8992E9358AC1}">
      <dgm:prSet/>
      <dgm:spPr/>
      <dgm:t>
        <a:bodyPr/>
        <a:lstStyle/>
        <a:p>
          <a:endParaRPr lang="en-US"/>
        </a:p>
      </dgm:t>
    </dgm:pt>
    <dgm:pt modelId="{7BD476C7-0F76-4BFC-AC19-F20FE41477CC}" type="sibTrans" cxnId="{03DD280D-2CD8-458B-AD23-8992E9358AC1}">
      <dgm:prSet/>
      <dgm:spPr/>
      <dgm:t>
        <a:bodyPr/>
        <a:lstStyle/>
        <a:p>
          <a:endParaRPr lang="en-US"/>
        </a:p>
      </dgm:t>
    </dgm:pt>
    <dgm:pt modelId="{01709F51-4128-4557-916C-CB57EC7D6C15}">
      <dgm:prSet/>
      <dgm:spPr/>
      <dgm:t>
        <a:bodyPr/>
        <a:lstStyle/>
        <a:p>
          <a:r>
            <a:rPr lang="pl-PL" b="0" i="0" dirty="0"/>
            <a:t>Većina zastupnika bila </a:t>
          </a:r>
          <a:r>
            <a:rPr lang="pl-PL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ponovno ujedinjenje Hrvatske s Ugarskom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3B38D2-AF66-44D5-8CE8-21D9A377825C}" type="parTrans" cxnId="{464FE8C3-95FF-4565-A729-611A3D79D0E5}">
      <dgm:prSet/>
      <dgm:spPr/>
      <dgm:t>
        <a:bodyPr/>
        <a:lstStyle/>
        <a:p>
          <a:endParaRPr lang="en-US"/>
        </a:p>
      </dgm:t>
    </dgm:pt>
    <dgm:pt modelId="{C04FD487-5C1F-43C3-A5F1-49EC8EC40AF9}" type="sibTrans" cxnId="{464FE8C3-95FF-4565-A729-611A3D79D0E5}">
      <dgm:prSet/>
      <dgm:spPr/>
      <dgm:t>
        <a:bodyPr/>
        <a:lstStyle/>
        <a:p>
          <a:endParaRPr lang="en-US"/>
        </a:p>
      </dgm:t>
    </dgm:pt>
    <dgm:pt modelId="{C7AF78D4-7E23-4098-B4D2-6E45068191AE}">
      <dgm:prSet/>
      <dgm:spPr/>
      <dgm:t>
        <a:bodyPr/>
        <a:lstStyle/>
        <a:p>
          <a:r>
            <a:rPr lang="pl-PL" b="0" i="0" dirty="0"/>
            <a:t>Razlike u gledištima saborskih zastupnika rezultirat će pojavom političkih stranaka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9B15F3-676E-4493-AD01-2F439EDC0CA2}" type="parTrans" cxnId="{62C82FA4-483E-41F9-90DE-6F16493CCD98}">
      <dgm:prSet/>
      <dgm:spPr/>
      <dgm:t>
        <a:bodyPr/>
        <a:lstStyle/>
        <a:p>
          <a:endParaRPr lang="hr-HR"/>
        </a:p>
      </dgm:t>
    </dgm:pt>
    <dgm:pt modelId="{D165AC6E-BC3E-4FFD-A9F5-6F62841A7B7F}" type="sibTrans" cxnId="{62C82FA4-483E-41F9-90DE-6F16493CCD98}">
      <dgm:prSet/>
      <dgm:spPr/>
      <dgm:t>
        <a:bodyPr/>
        <a:lstStyle/>
        <a:p>
          <a:endParaRPr lang="hr-HR"/>
        </a:p>
      </dgm:t>
    </dgm:pt>
    <dgm:pt modelId="{E5FF346E-A176-4EC4-8C2D-D98FC9D3D957}" type="pres">
      <dgm:prSet presAssocID="{CE80EADB-27EB-46F2-A2B6-C5742019A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90E305-1082-4F0B-AB3A-0CD2AEEB76A8}" type="pres">
      <dgm:prSet presAssocID="{485776B3-7040-4250-82D1-D7C2BC6C47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50922-BAE9-42AB-AC10-F2AE858FB642}" type="pres">
      <dgm:prSet presAssocID="{7BD476C7-0F76-4BFC-AC19-F20FE41477CC}" presName="spacer" presStyleCnt="0"/>
      <dgm:spPr/>
    </dgm:pt>
    <dgm:pt modelId="{0D145336-49B5-44EA-A870-CC4ADD95D212}" type="pres">
      <dgm:prSet presAssocID="{01709F51-4128-4557-916C-CB57EC7D6C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80E96E-2F0F-4749-A720-B28D8E4BF8C1}" type="pres">
      <dgm:prSet presAssocID="{C04FD487-5C1F-43C3-A5F1-49EC8EC40AF9}" presName="spacer" presStyleCnt="0"/>
      <dgm:spPr/>
    </dgm:pt>
    <dgm:pt modelId="{97A0332B-1FEE-4AF6-94F6-87AD0C7DCA73}" type="pres">
      <dgm:prSet presAssocID="{C7AF78D4-7E23-4098-B4D2-6E45068191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67DE75-5FA9-45FE-9C0B-B7EAF9BB1423}" type="presOf" srcId="{485776B3-7040-4250-82D1-D7C2BC6C4796}" destId="{1B90E305-1082-4F0B-AB3A-0CD2AEEB76A8}" srcOrd="0" destOrd="0" presId="urn:microsoft.com/office/officeart/2005/8/layout/vList2"/>
    <dgm:cxn modelId="{9F722451-E6D2-4613-8C4D-AEC6F67970C6}" type="presOf" srcId="{01709F51-4128-4557-916C-CB57EC7D6C15}" destId="{0D145336-49B5-44EA-A870-CC4ADD95D212}" srcOrd="0" destOrd="0" presId="urn:microsoft.com/office/officeart/2005/8/layout/vList2"/>
    <dgm:cxn modelId="{687E7FDC-6269-43E7-9FEC-4E62075FBBF6}" type="presOf" srcId="{CE80EADB-27EB-46F2-A2B6-C5742019A761}" destId="{E5FF346E-A176-4EC4-8C2D-D98FC9D3D957}" srcOrd="0" destOrd="0" presId="urn:microsoft.com/office/officeart/2005/8/layout/vList2"/>
    <dgm:cxn modelId="{62C82FA4-483E-41F9-90DE-6F16493CCD98}" srcId="{CE80EADB-27EB-46F2-A2B6-C5742019A761}" destId="{C7AF78D4-7E23-4098-B4D2-6E45068191AE}" srcOrd="2" destOrd="0" parTransId="{429B15F3-676E-4493-AD01-2F439EDC0CA2}" sibTransId="{D165AC6E-BC3E-4FFD-A9F5-6F62841A7B7F}"/>
    <dgm:cxn modelId="{0CBD8DBF-A775-4CBC-864F-3B826A7A8823}" type="presOf" srcId="{C7AF78D4-7E23-4098-B4D2-6E45068191AE}" destId="{97A0332B-1FEE-4AF6-94F6-87AD0C7DCA73}" srcOrd="0" destOrd="0" presId="urn:microsoft.com/office/officeart/2005/8/layout/vList2"/>
    <dgm:cxn modelId="{03DD280D-2CD8-458B-AD23-8992E9358AC1}" srcId="{CE80EADB-27EB-46F2-A2B6-C5742019A761}" destId="{485776B3-7040-4250-82D1-D7C2BC6C4796}" srcOrd="0" destOrd="0" parTransId="{2A4B4111-D83A-4E5A-B624-88420CD2D9F2}" sibTransId="{7BD476C7-0F76-4BFC-AC19-F20FE41477CC}"/>
    <dgm:cxn modelId="{464FE8C3-95FF-4565-A729-611A3D79D0E5}" srcId="{CE80EADB-27EB-46F2-A2B6-C5742019A761}" destId="{01709F51-4128-4557-916C-CB57EC7D6C15}" srcOrd="1" destOrd="0" parTransId="{6A3B38D2-AF66-44D5-8CE8-21D9A377825C}" sibTransId="{C04FD487-5C1F-43C3-A5F1-49EC8EC40AF9}"/>
    <dgm:cxn modelId="{D8EE9307-17A4-4E20-9F6B-DE80902DC7C8}" type="presParOf" srcId="{E5FF346E-A176-4EC4-8C2D-D98FC9D3D957}" destId="{1B90E305-1082-4F0B-AB3A-0CD2AEEB76A8}" srcOrd="0" destOrd="0" presId="urn:microsoft.com/office/officeart/2005/8/layout/vList2"/>
    <dgm:cxn modelId="{EA47CCD0-C9D5-47E8-A47D-DB9F66B853AD}" type="presParOf" srcId="{E5FF346E-A176-4EC4-8C2D-D98FC9D3D957}" destId="{19E50922-BAE9-42AB-AC10-F2AE858FB642}" srcOrd="1" destOrd="0" presId="urn:microsoft.com/office/officeart/2005/8/layout/vList2"/>
    <dgm:cxn modelId="{F2200102-B9C5-4032-964E-BD2B85C382EF}" type="presParOf" srcId="{E5FF346E-A176-4EC4-8C2D-D98FC9D3D957}" destId="{0D145336-49B5-44EA-A870-CC4ADD95D212}" srcOrd="2" destOrd="0" presId="urn:microsoft.com/office/officeart/2005/8/layout/vList2"/>
    <dgm:cxn modelId="{1EB5713D-70E4-4E50-9557-281BD4510EDF}" type="presParOf" srcId="{E5FF346E-A176-4EC4-8C2D-D98FC9D3D957}" destId="{4680E96E-2F0F-4749-A720-B28D8E4BF8C1}" srcOrd="3" destOrd="0" presId="urn:microsoft.com/office/officeart/2005/8/layout/vList2"/>
    <dgm:cxn modelId="{1CD4E29A-E4B4-43B9-AF6E-B59C1F4E256B}" type="presParOf" srcId="{E5FF346E-A176-4EC4-8C2D-D98FC9D3D957}" destId="{97A0332B-1FEE-4AF6-94F6-87AD0C7DCA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EBD32-14EB-40DE-8E74-C18C5343DD6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93B61AF-D30E-453D-AC50-CA04BB306B05}">
      <dgm:prSet/>
      <dgm:spPr/>
      <dgm:t>
        <a:bodyPr/>
        <a:lstStyle/>
        <a:p>
          <a:pPr algn="just"/>
          <a:r>
            <a:rPr lang="hr-HR" dirty="0"/>
            <a:t>Uvjetovala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obnovu odnosa s Ugarskom priznanjem neovisnosti, samostalnosti i ravnopravnosti Hrvatske te njezine teritorijalne cjelovitosti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AE168-3A7A-4F66-BA9E-42C28B4A545A}" type="parTrans" cxnId="{6ED634FE-80BF-44C9-A770-9DF0D66F5727}">
      <dgm:prSet/>
      <dgm:spPr/>
      <dgm:t>
        <a:bodyPr/>
        <a:lstStyle/>
        <a:p>
          <a:endParaRPr lang="en-US"/>
        </a:p>
      </dgm:t>
    </dgm:pt>
    <dgm:pt modelId="{BF909822-622F-4938-B511-A4559E13E9CC}" type="sibTrans" cxnId="{6ED634FE-80BF-44C9-A770-9DF0D66F5727}">
      <dgm:prSet/>
      <dgm:spPr/>
      <dgm:t>
        <a:bodyPr/>
        <a:lstStyle/>
        <a:p>
          <a:endParaRPr lang="en-US"/>
        </a:p>
      </dgm:t>
    </dgm:pt>
    <dgm:pt modelId="{DA96FA0C-0FFA-423A-8C04-4637A0CCEE81}">
      <dgm:prSet/>
      <dgm:spPr/>
      <dgm:t>
        <a:bodyPr/>
        <a:lstStyle/>
        <a:p>
          <a:r>
            <a:rPr lang="hr-HR" dirty="0"/>
            <a:t>Prijedlog sastavio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 Mažuranić (članak 42)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53AD8-A7E0-426D-A282-FB1D695079CC}" type="parTrans" cxnId="{16F05372-2B63-4FD9-820C-892A4BA9B325}">
      <dgm:prSet/>
      <dgm:spPr/>
      <dgm:t>
        <a:bodyPr/>
        <a:lstStyle/>
        <a:p>
          <a:endParaRPr lang="en-US"/>
        </a:p>
      </dgm:t>
    </dgm:pt>
    <dgm:pt modelId="{FC31F057-A213-47B5-8DD1-D541534363F5}" type="sibTrans" cxnId="{16F05372-2B63-4FD9-820C-892A4BA9B325}">
      <dgm:prSet/>
      <dgm:spPr/>
      <dgm:t>
        <a:bodyPr/>
        <a:lstStyle/>
        <a:p>
          <a:endParaRPr lang="en-US"/>
        </a:p>
      </dgm:t>
    </dgm:pt>
    <dgm:pt modelId="{0E75EF18-66FC-4029-9887-FDA85AD96F86}">
      <dgm:prSet/>
      <dgm:spPr/>
      <dgm:t>
        <a:bodyPr/>
        <a:lstStyle/>
        <a:p>
          <a:r>
            <a:rPr lang="hr-HR" dirty="0"/>
            <a:t>Podržali ga predstavnici Narodne stranke</a:t>
          </a:r>
          <a:endParaRPr lang="en-US" dirty="0"/>
        </a:p>
      </dgm:t>
    </dgm:pt>
    <dgm:pt modelId="{ADDA52E6-6AA7-4B6E-8E12-5CEA451E9DC5}" type="parTrans" cxnId="{ACDB73F3-0783-4D3F-8708-53CE2E8B27B3}">
      <dgm:prSet/>
      <dgm:spPr/>
      <dgm:t>
        <a:bodyPr/>
        <a:lstStyle/>
        <a:p>
          <a:endParaRPr lang="en-US"/>
        </a:p>
      </dgm:t>
    </dgm:pt>
    <dgm:pt modelId="{AD1CF40D-7430-4E44-8EA7-238E7042964A}" type="sibTrans" cxnId="{ACDB73F3-0783-4D3F-8708-53CE2E8B27B3}">
      <dgm:prSet/>
      <dgm:spPr/>
      <dgm:t>
        <a:bodyPr/>
        <a:lstStyle/>
        <a:p>
          <a:endParaRPr lang="en-US"/>
        </a:p>
      </dgm:t>
    </dgm:pt>
    <dgm:pt modelId="{24169AF3-8F69-4321-BAF0-51C1F6D46772}">
      <dgm:prSet/>
      <dgm:spPr/>
      <dgm:t>
        <a:bodyPr/>
        <a:lstStyle/>
        <a:p>
          <a:pPr algn="just"/>
          <a:r>
            <a:rPr lang="hr-HR" dirty="0"/>
            <a:t>Važniji predstavnici </a:t>
          </a:r>
          <a:r>
            <a:rPr lang="hr-HR" dirty="0" smtClean="0"/>
            <a:t>– biskup</a:t>
          </a:r>
          <a:r>
            <a:rPr lang="hr-HR" dirty="0"/>
            <a:t>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 Juraj Strossmayer, Franjo Rački i Matija Mrazović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8FCB3-2CF4-4F8E-A263-6279A8304644}" type="parTrans" cxnId="{66D13E14-E4E0-4523-B16A-5284DE8F4D47}">
      <dgm:prSet/>
      <dgm:spPr/>
      <dgm:t>
        <a:bodyPr/>
        <a:lstStyle/>
        <a:p>
          <a:endParaRPr lang="en-US"/>
        </a:p>
      </dgm:t>
    </dgm:pt>
    <dgm:pt modelId="{0B4752FF-98F4-4DD2-9116-AE04DD089616}" type="sibTrans" cxnId="{66D13E14-E4E0-4523-B16A-5284DE8F4D47}">
      <dgm:prSet/>
      <dgm:spPr/>
      <dgm:t>
        <a:bodyPr/>
        <a:lstStyle/>
        <a:p>
          <a:endParaRPr lang="en-US"/>
        </a:p>
      </dgm:t>
    </dgm:pt>
    <dgm:pt modelId="{C71F4DA5-EA9E-4AB1-8030-92207320B053}" type="pres">
      <dgm:prSet presAssocID="{84EEBD32-14EB-40DE-8E74-C18C5343D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E9FF23-00B4-4E87-99B8-99151126DA41}" type="pres">
      <dgm:prSet presAssocID="{193B61AF-D30E-453D-AC50-CA04BB306B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2DD7B7-C80C-40DA-99BE-828BE6E5169B}" type="pres">
      <dgm:prSet presAssocID="{BF909822-622F-4938-B511-A4559E13E9CC}" presName="spacer" presStyleCnt="0"/>
      <dgm:spPr/>
    </dgm:pt>
    <dgm:pt modelId="{9C14A3E0-3614-4055-842D-E3439BB3E57B}" type="pres">
      <dgm:prSet presAssocID="{DA96FA0C-0FFA-423A-8C04-4637A0CCEE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9E9C44-EF6A-49E5-886B-AC7A0F3E2A4D}" type="pres">
      <dgm:prSet presAssocID="{FC31F057-A213-47B5-8DD1-D541534363F5}" presName="spacer" presStyleCnt="0"/>
      <dgm:spPr/>
    </dgm:pt>
    <dgm:pt modelId="{EEA666CD-33DF-4A05-903F-DC06B63737AF}" type="pres">
      <dgm:prSet presAssocID="{0E75EF18-66FC-4029-9887-FDA85AD96F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C05DF7-7D9D-4354-AC89-5DC435A93F6E}" type="pres">
      <dgm:prSet presAssocID="{AD1CF40D-7430-4E44-8EA7-238E7042964A}" presName="spacer" presStyleCnt="0"/>
      <dgm:spPr/>
    </dgm:pt>
    <dgm:pt modelId="{14C38885-DC94-4C2E-928E-E2AC3FC7E0E6}" type="pres">
      <dgm:prSet presAssocID="{24169AF3-8F69-4321-BAF0-51C1F6D467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DB73F3-0783-4D3F-8708-53CE2E8B27B3}" srcId="{84EEBD32-14EB-40DE-8E74-C18C5343DD68}" destId="{0E75EF18-66FC-4029-9887-FDA85AD96F86}" srcOrd="2" destOrd="0" parTransId="{ADDA52E6-6AA7-4B6E-8E12-5CEA451E9DC5}" sibTransId="{AD1CF40D-7430-4E44-8EA7-238E7042964A}"/>
    <dgm:cxn modelId="{876422D4-2599-4EB8-8C2F-3D5F45DE732D}" type="presOf" srcId="{24169AF3-8F69-4321-BAF0-51C1F6D46772}" destId="{14C38885-DC94-4C2E-928E-E2AC3FC7E0E6}" srcOrd="0" destOrd="0" presId="urn:microsoft.com/office/officeart/2005/8/layout/vList2"/>
    <dgm:cxn modelId="{0C11CECA-C690-43AE-969B-DBD795A78580}" type="presOf" srcId="{DA96FA0C-0FFA-423A-8C04-4637A0CCEE81}" destId="{9C14A3E0-3614-4055-842D-E3439BB3E57B}" srcOrd="0" destOrd="0" presId="urn:microsoft.com/office/officeart/2005/8/layout/vList2"/>
    <dgm:cxn modelId="{66D13E14-E4E0-4523-B16A-5284DE8F4D47}" srcId="{84EEBD32-14EB-40DE-8E74-C18C5343DD68}" destId="{24169AF3-8F69-4321-BAF0-51C1F6D46772}" srcOrd="3" destOrd="0" parTransId="{2A38FCB3-2CF4-4F8E-A263-6279A8304644}" sibTransId="{0B4752FF-98F4-4DD2-9116-AE04DD089616}"/>
    <dgm:cxn modelId="{16F05372-2B63-4FD9-820C-892A4BA9B325}" srcId="{84EEBD32-14EB-40DE-8E74-C18C5343DD68}" destId="{DA96FA0C-0FFA-423A-8C04-4637A0CCEE81}" srcOrd="1" destOrd="0" parTransId="{61653AD8-A7E0-426D-A282-FB1D695079CC}" sibTransId="{FC31F057-A213-47B5-8DD1-D541534363F5}"/>
    <dgm:cxn modelId="{0CA2A247-9634-4007-8F1E-A0C34412DCE8}" type="presOf" srcId="{0E75EF18-66FC-4029-9887-FDA85AD96F86}" destId="{EEA666CD-33DF-4A05-903F-DC06B63737AF}" srcOrd="0" destOrd="0" presId="urn:microsoft.com/office/officeart/2005/8/layout/vList2"/>
    <dgm:cxn modelId="{6ED634FE-80BF-44C9-A770-9DF0D66F5727}" srcId="{84EEBD32-14EB-40DE-8E74-C18C5343DD68}" destId="{193B61AF-D30E-453D-AC50-CA04BB306B05}" srcOrd="0" destOrd="0" parTransId="{5A7AE168-3A7A-4F66-BA9E-42C28B4A545A}" sibTransId="{BF909822-622F-4938-B511-A4559E13E9CC}"/>
    <dgm:cxn modelId="{0FA26E51-198C-4404-9395-53554382FC6C}" type="presOf" srcId="{84EEBD32-14EB-40DE-8E74-C18C5343DD68}" destId="{C71F4DA5-EA9E-4AB1-8030-92207320B053}" srcOrd="0" destOrd="0" presId="urn:microsoft.com/office/officeart/2005/8/layout/vList2"/>
    <dgm:cxn modelId="{43D94817-8F76-464C-A1E8-B5966651468F}" type="presOf" srcId="{193B61AF-D30E-453D-AC50-CA04BB306B05}" destId="{1AE9FF23-00B4-4E87-99B8-99151126DA41}" srcOrd="0" destOrd="0" presId="urn:microsoft.com/office/officeart/2005/8/layout/vList2"/>
    <dgm:cxn modelId="{06589DED-3A7D-46B6-B7C8-7EBDA0564738}" type="presParOf" srcId="{C71F4DA5-EA9E-4AB1-8030-92207320B053}" destId="{1AE9FF23-00B4-4E87-99B8-99151126DA41}" srcOrd="0" destOrd="0" presId="urn:microsoft.com/office/officeart/2005/8/layout/vList2"/>
    <dgm:cxn modelId="{C7B8FD6E-5B27-41AB-A64E-88735DACC9B4}" type="presParOf" srcId="{C71F4DA5-EA9E-4AB1-8030-92207320B053}" destId="{C02DD7B7-C80C-40DA-99BE-828BE6E5169B}" srcOrd="1" destOrd="0" presId="urn:microsoft.com/office/officeart/2005/8/layout/vList2"/>
    <dgm:cxn modelId="{048F9FA6-ABD0-4D62-949B-99541EE6D280}" type="presParOf" srcId="{C71F4DA5-EA9E-4AB1-8030-92207320B053}" destId="{9C14A3E0-3614-4055-842D-E3439BB3E57B}" srcOrd="2" destOrd="0" presId="urn:microsoft.com/office/officeart/2005/8/layout/vList2"/>
    <dgm:cxn modelId="{65A771F1-D4FC-4710-8EDF-7646F5FF28E6}" type="presParOf" srcId="{C71F4DA5-EA9E-4AB1-8030-92207320B053}" destId="{4D9E9C44-EF6A-49E5-886B-AC7A0F3E2A4D}" srcOrd="3" destOrd="0" presId="urn:microsoft.com/office/officeart/2005/8/layout/vList2"/>
    <dgm:cxn modelId="{133D3FD9-C9A2-41AF-A5EA-EACCDFA7DB7D}" type="presParOf" srcId="{C71F4DA5-EA9E-4AB1-8030-92207320B053}" destId="{EEA666CD-33DF-4A05-903F-DC06B63737AF}" srcOrd="4" destOrd="0" presId="urn:microsoft.com/office/officeart/2005/8/layout/vList2"/>
    <dgm:cxn modelId="{D8552A97-DA2B-4599-BE70-1D6D6A37EB99}" type="presParOf" srcId="{C71F4DA5-EA9E-4AB1-8030-92207320B053}" destId="{F0C05DF7-7D9D-4354-AC89-5DC435A93F6E}" srcOrd="5" destOrd="0" presId="urn:microsoft.com/office/officeart/2005/8/layout/vList2"/>
    <dgm:cxn modelId="{C2AC42BC-0691-4D03-80B0-1539E1748F12}" type="presParOf" srcId="{C71F4DA5-EA9E-4AB1-8030-92207320B053}" destId="{14C38885-DC94-4C2E-928E-E2AC3FC7E0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AC0346-3173-4151-B7A5-2AF01CC0EE3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904D426-DF7C-46C5-A96F-B8D794E5A691}">
      <dgm:prSet/>
      <dgm:spPr/>
      <dgm:t>
        <a:bodyPr/>
        <a:lstStyle/>
        <a:p>
          <a:r>
            <a:rPr lang="hr-HR" dirty="0"/>
            <a:t>Zalagali se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savez (uniju) s Ugarskom, bez ikakvih uvjeta koje bi Ugarska trebala ispuniti prije početka pregovora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9EE3D-2474-4ACD-9D95-3B32FEA1E786}" type="parTrans" cxnId="{9F770499-05D5-4F84-9723-469185EB3B6A}">
      <dgm:prSet/>
      <dgm:spPr/>
      <dgm:t>
        <a:bodyPr/>
        <a:lstStyle/>
        <a:p>
          <a:endParaRPr lang="en-US"/>
        </a:p>
      </dgm:t>
    </dgm:pt>
    <dgm:pt modelId="{8D0D60CC-0BB4-405A-A9BD-1D6EF7FB55A0}" type="sibTrans" cxnId="{9F770499-05D5-4F84-9723-469185EB3B6A}">
      <dgm:prSet/>
      <dgm:spPr/>
      <dgm:t>
        <a:bodyPr/>
        <a:lstStyle/>
        <a:p>
          <a:endParaRPr lang="en-US"/>
        </a:p>
      </dgm:t>
    </dgm:pt>
    <dgm:pt modelId="{9CE57AD8-0E9A-4AFD-9DC7-5F72F3BB4CE4}">
      <dgm:prSet/>
      <dgm:spPr/>
      <dgm:t>
        <a:bodyPr/>
        <a:lstStyle/>
        <a:p>
          <a:r>
            <a:rPr lang="hr-HR" dirty="0"/>
            <a:t>Važniji predstavnici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grof Julije Janković, barun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Levin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Rauch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5518C-04DA-4E6D-AC10-969E3174BC3A}" type="parTrans" cxnId="{64C10D92-04CE-4FA8-9F2E-E86710CFB3FF}">
      <dgm:prSet/>
      <dgm:spPr/>
      <dgm:t>
        <a:bodyPr/>
        <a:lstStyle/>
        <a:p>
          <a:endParaRPr lang="en-US"/>
        </a:p>
      </dgm:t>
    </dgm:pt>
    <dgm:pt modelId="{2247752E-394E-4E67-8C5A-E0B84A5B8F17}" type="sibTrans" cxnId="{64C10D92-04CE-4FA8-9F2E-E86710CFB3FF}">
      <dgm:prSet/>
      <dgm:spPr/>
      <dgm:t>
        <a:bodyPr/>
        <a:lstStyle/>
        <a:p>
          <a:endParaRPr lang="en-US"/>
        </a:p>
      </dgm:t>
    </dgm:pt>
    <dgm:pt modelId="{A13D29B3-94FF-4F83-84FD-F72ECE837512}" type="pres">
      <dgm:prSet presAssocID="{42AC0346-3173-4151-B7A5-2AF01CC0EE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4429B0-C173-469C-BEFE-3833224F9FC1}" type="pres">
      <dgm:prSet presAssocID="{2904D426-DF7C-46C5-A96F-B8D794E5A6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7A8CF0-5603-4A4D-8CFD-1A5C8E50021F}" type="pres">
      <dgm:prSet presAssocID="{8D0D60CC-0BB4-405A-A9BD-1D6EF7FB55A0}" presName="spacer" presStyleCnt="0"/>
      <dgm:spPr/>
    </dgm:pt>
    <dgm:pt modelId="{0F317B48-1D75-4D39-B2CE-852EC45CABB6}" type="pres">
      <dgm:prSet presAssocID="{9CE57AD8-0E9A-4AFD-9DC7-5F72F3BB4C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255421-9481-4B12-B00D-B8E72226196F}" type="presOf" srcId="{42AC0346-3173-4151-B7A5-2AF01CC0EE3D}" destId="{A13D29B3-94FF-4F83-84FD-F72ECE837512}" srcOrd="0" destOrd="0" presId="urn:microsoft.com/office/officeart/2005/8/layout/vList2"/>
    <dgm:cxn modelId="{042707EA-2384-4923-BE20-B6B51799BAF0}" type="presOf" srcId="{9CE57AD8-0E9A-4AFD-9DC7-5F72F3BB4CE4}" destId="{0F317B48-1D75-4D39-B2CE-852EC45CABB6}" srcOrd="0" destOrd="0" presId="urn:microsoft.com/office/officeart/2005/8/layout/vList2"/>
    <dgm:cxn modelId="{B474EB87-57E7-464E-8472-057A53F74C0A}" type="presOf" srcId="{2904D426-DF7C-46C5-A96F-B8D794E5A691}" destId="{424429B0-C173-469C-BEFE-3833224F9FC1}" srcOrd="0" destOrd="0" presId="urn:microsoft.com/office/officeart/2005/8/layout/vList2"/>
    <dgm:cxn modelId="{64C10D92-04CE-4FA8-9F2E-E86710CFB3FF}" srcId="{42AC0346-3173-4151-B7A5-2AF01CC0EE3D}" destId="{9CE57AD8-0E9A-4AFD-9DC7-5F72F3BB4CE4}" srcOrd="1" destOrd="0" parTransId="{5625518C-04DA-4E6D-AC10-969E3174BC3A}" sibTransId="{2247752E-394E-4E67-8C5A-E0B84A5B8F17}"/>
    <dgm:cxn modelId="{9F770499-05D5-4F84-9723-469185EB3B6A}" srcId="{42AC0346-3173-4151-B7A5-2AF01CC0EE3D}" destId="{2904D426-DF7C-46C5-A96F-B8D794E5A691}" srcOrd="0" destOrd="0" parTransId="{0929EE3D-2474-4ACD-9D95-3B32FEA1E786}" sibTransId="{8D0D60CC-0BB4-405A-A9BD-1D6EF7FB55A0}"/>
    <dgm:cxn modelId="{80CFFFB8-1D5E-45F9-9D20-3A041EC39FA7}" type="presParOf" srcId="{A13D29B3-94FF-4F83-84FD-F72ECE837512}" destId="{424429B0-C173-469C-BEFE-3833224F9FC1}" srcOrd="0" destOrd="0" presId="urn:microsoft.com/office/officeart/2005/8/layout/vList2"/>
    <dgm:cxn modelId="{A0E4FE15-E341-4F64-A569-417915E5E377}" type="presParOf" srcId="{A13D29B3-94FF-4F83-84FD-F72ECE837512}" destId="{597A8CF0-5603-4A4D-8CFD-1A5C8E50021F}" srcOrd="1" destOrd="0" presId="urn:microsoft.com/office/officeart/2005/8/layout/vList2"/>
    <dgm:cxn modelId="{34633F01-7D9A-41CD-A450-2D7B1AE94AFF}" type="presParOf" srcId="{A13D29B3-94FF-4F83-84FD-F72ECE837512}" destId="{0F317B48-1D75-4D39-B2CE-852EC45CAB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19C14-48D4-4C8B-9495-00ED01D4D99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F38EDD2-EE82-4D0B-A2B6-830833CDD347}">
      <dgm:prSet/>
      <dgm:spPr/>
      <dgm:t>
        <a:bodyPr/>
        <a:lstStyle/>
        <a:p>
          <a:pPr algn="just"/>
          <a:r>
            <a:rPr lang="hr-HR" dirty="0"/>
            <a:t>Zalagali se za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Hrvatsku kao posve samostalnu državu koju bi s Habsburškom Monarhijom vezala samo osoba vladara </a:t>
          </a:r>
          <a:r>
            <a:rPr lang="hr-HR" dirty="0"/>
            <a:t>– personalna unija</a:t>
          </a:r>
          <a:endParaRPr lang="en-US" dirty="0"/>
        </a:p>
      </dgm:t>
    </dgm:pt>
    <dgm:pt modelId="{7D09787B-90DB-4765-97E1-C2192CA6815E}" type="parTrans" cxnId="{7ECE8998-4B07-49E1-941D-5D05979ABEB7}">
      <dgm:prSet/>
      <dgm:spPr/>
      <dgm:t>
        <a:bodyPr/>
        <a:lstStyle/>
        <a:p>
          <a:endParaRPr lang="en-US"/>
        </a:p>
      </dgm:t>
    </dgm:pt>
    <dgm:pt modelId="{D5A3822C-C3A1-41AA-B87E-AFC59EEBE29C}" type="sibTrans" cxnId="{7ECE8998-4B07-49E1-941D-5D05979ABEB7}">
      <dgm:prSet/>
      <dgm:spPr/>
      <dgm:t>
        <a:bodyPr/>
        <a:lstStyle/>
        <a:p>
          <a:endParaRPr lang="en-US"/>
        </a:p>
      </dgm:t>
    </dgm:pt>
    <dgm:pt modelId="{E91E9ACF-9F59-4633-99B4-5B1CA209A6E9}">
      <dgm:prSet/>
      <dgm:spPr/>
      <dgm:t>
        <a:bodyPr/>
        <a:lstStyle/>
        <a:p>
          <a:r>
            <a:rPr lang="hr-HR" dirty="0"/>
            <a:t>Važniji predstavnici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 Starčević i Eugen Kvaternik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BB4ECA-8B2E-42D4-9408-B16D9AAB92EB}" type="parTrans" cxnId="{DB861E08-C96A-424C-84E2-448E5E6642C0}">
      <dgm:prSet/>
      <dgm:spPr/>
      <dgm:t>
        <a:bodyPr/>
        <a:lstStyle/>
        <a:p>
          <a:endParaRPr lang="en-US"/>
        </a:p>
      </dgm:t>
    </dgm:pt>
    <dgm:pt modelId="{B9E8210F-B6B7-45BE-8BC7-1BE3BA2388C8}" type="sibTrans" cxnId="{DB861E08-C96A-424C-84E2-448E5E6642C0}">
      <dgm:prSet/>
      <dgm:spPr/>
      <dgm:t>
        <a:bodyPr/>
        <a:lstStyle/>
        <a:p>
          <a:endParaRPr lang="en-US"/>
        </a:p>
      </dgm:t>
    </dgm:pt>
    <dgm:pt modelId="{8443A0D5-2B8F-4313-828A-234397D6B9E7}">
      <dgm:prSet/>
      <dgm:spPr/>
      <dgm:t>
        <a:bodyPr/>
        <a:lstStyle/>
        <a:p>
          <a:r>
            <a:rPr lang="hr-HR"/>
            <a:t>Prijedlog imao najmanje potpore</a:t>
          </a:r>
          <a:endParaRPr lang="en-US"/>
        </a:p>
      </dgm:t>
    </dgm:pt>
    <dgm:pt modelId="{3FE672F1-84AC-4153-9541-F6FF9F92919E}" type="parTrans" cxnId="{551876A1-CC99-466A-915D-D16FF52514ED}">
      <dgm:prSet/>
      <dgm:spPr/>
      <dgm:t>
        <a:bodyPr/>
        <a:lstStyle/>
        <a:p>
          <a:endParaRPr lang="en-US"/>
        </a:p>
      </dgm:t>
    </dgm:pt>
    <dgm:pt modelId="{626A418B-E6A6-4C12-9900-2787D0E43E21}" type="sibTrans" cxnId="{551876A1-CC99-466A-915D-D16FF52514ED}">
      <dgm:prSet/>
      <dgm:spPr/>
      <dgm:t>
        <a:bodyPr/>
        <a:lstStyle/>
        <a:p>
          <a:endParaRPr lang="en-US"/>
        </a:p>
      </dgm:t>
    </dgm:pt>
    <dgm:pt modelId="{237F7E2D-6DA3-4DDF-BC02-0FBB4698B747}" type="pres">
      <dgm:prSet presAssocID="{DCA19C14-48D4-4C8B-9495-00ED01D4D9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ECA9D60-BF55-4223-9A31-A21DFDB6DBFC}" type="pres">
      <dgm:prSet presAssocID="{AF38EDD2-EE82-4D0B-A2B6-830833CDD3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ECA679-E729-4A1B-887C-070D94ED6B1E}" type="pres">
      <dgm:prSet presAssocID="{D5A3822C-C3A1-41AA-B87E-AFC59EEBE29C}" presName="spacer" presStyleCnt="0"/>
      <dgm:spPr/>
    </dgm:pt>
    <dgm:pt modelId="{4E29BC29-9E04-4C2F-BE33-1EF0ED62FE03}" type="pres">
      <dgm:prSet presAssocID="{E91E9ACF-9F59-4633-99B4-5B1CA209A6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B1459C-A632-4A14-ABC3-4F599AB43A1D}" type="pres">
      <dgm:prSet presAssocID="{B9E8210F-B6B7-45BE-8BC7-1BE3BA2388C8}" presName="spacer" presStyleCnt="0"/>
      <dgm:spPr/>
    </dgm:pt>
    <dgm:pt modelId="{40872ACD-0927-47CB-8F13-095E3BD6EA4D}" type="pres">
      <dgm:prSet presAssocID="{8443A0D5-2B8F-4313-828A-234397D6B9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CE8998-4B07-49E1-941D-5D05979ABEB7}" srcId="{DCA19C14-48D4-4C8B-9495-00ED01D4D997}" destId="{AF38EDD2-EE82-4D0B-A2B6-830833CDD347}" srcOrd="0" destOrd="0" parTransId="{7D09787B-90DB-4765-97E1-C2192CA6815E}" sibTransId="{D5A3822C-C3A1-41AA-B87E-AFC59EEBE29C}"/>
    <dgm:cxn modelId="{C111BFE5-DD2A-4860-BF56-C3C6A85F0BB5}" type="presOf" srcId="{AF38EDD2-EE82-4D0B-A2B6-830833CDD347}" destId="{6ECA9D60-BF55-4223-9A31-A21DFDB6DBFC}" srcOrd="0" destOrd="0" presId="urn:microsoft.com/office/officeart/2005/8/layout/vList2"/>
    <dgm:cxn modelId="{0CB7495E-B4C4-4C8F-BCBE-9943725CBD19}" type="presOf" srcId="{8443A0D5-2B8F-4313-828A-234397D6B9E7}" destId="{40872ACD-0927-47CB-8F13-095E3BD6EA4D}" srcOrd="0" destOrd="0" presId="urn:microsoft.com/office/officeart/2005/8/layout/vList2"/>
    <dgm:cxn modelId="{9BB908FE-13B2-4BE4-AD76-19541A86C8E2}" type="presOf" srcId="{DCA19C14-48D4-4C8B-9495-00ED01D4D997}" destId="{237F7E2D-6DA3-4DDF-BC02-0FBB4698B747}" srcOrd="0" destOrd="0" presId="urn:microsoft.com/office/officeart/2005/8/layout/vList2"/>
    <dgm:cxn modelId="{074165F5-B149-492C-A6AE-7C5A59C0C5E3}" type="presOf" srcId="{E91E9ACF-9F59-4633-99B4-5B1CA209A6E9}" destId="{4E29BC29-9E04-4C2F-BE33-1EF0ED62FE03}" srcOrd="0" destOrd="0" presId="urn:microsoft.com/office/officeart/2005/8/layout/vList2"/>
    <dgm:cxn modelId="{551876A1-CC99-466A-915D-D16FF52514ED}" srcId="{DCA19C14-48D4-4C8B-9495-00ED01D4D997}" destId="{8443A0D5-2B8F-4313-828A-234397D6B9E7}" srcOrd="2" destOrd="0" parTransId="{3FE672F1-84AC-4153-9541-F6FF9F92919E}" sibTransId="{626A418B-E6A6-4C12-9900-2787D0E43E21}"/>
    <dgm:cxn modelId="{DB861E08-C96A-424C-84E2-448E5E6642C0}" srcId="{DCA19C14-48D4-4C8B-9495-00ED01D4D997}" destId="{E91E9ACF-9F59-4633-99B4-5B1CA209A6E9}" srcOrd="1" destOrd="0" parTransId="{66BB4ECA-8B2E-42D4-9408-B16D9AAB92EB}" sibTransId="{B9E8210F-B6B7-45BE-8BC7-1BE3BA2388C8}"/>
    <dgm:cxn modelId="{3E8E7BFA-86C8-4ECF-9081-B10720066267}" type="presParOf" srcId="{237F7E2D-6DA3-4DDF-BC02-0FBB4698B747}" destId="{6ECA9D60-BF55-4223-9A31-A21DFDB6DBFC}" srcOrd="0" destOrd="0" presId="urn:microsoft.com/office/officeart/2005/8/layout/vList2"/>
    <dgm:cxn modelId="{49FFF058-E18E-4968-BB4B-AFB884B29F44}" type="presParOf" srcId="{237F7E2D-6DA3-4DDF-BC02-0FBB4698B747}" destId="{F3ECA679-E729-4A1B-887C-070D94ED6B1E}" srcOrd="1" destOrd="0" presId="urn:microsoft.com/office/officeart/2005/8/layout/vList2"/>
    <dgm:cxn modelId="{1E169237-CD98-4F47-A1C7-51C83A69679B}" type="presParOf" srcId="{237F7E2D-6DA3-4DDF-BC02-0FBB4698B747}" destId="{4E29BC29-9E04-4C2F-BE33-1EF0ED62FE03}" srcOrd="2" destOrd="0" presId="urn:microsoft.com/office/officeart/2005/8/layout/vList2"/>
    <dgm:cxn modelId="{1365B17C-A095-46C9-A2CC-83DB5788A0B8}" type="presParOf" srcId="{237F7E2D-6DA3-4DDF-BC02-0FBB4698B747}" destId="{03B1459C-A632-4A14-ABC3-4F599AB43A1D}" srcOrd="3" destOrd="0" presId="urn:microsoft.com/office/officeart/2005/8/layout/vList2"/>
    <dgm:cxn modelId="{FE9BA677-BFD2-45D6-91A7-16268403C434}" type="presParOf" srcId="{237F7E2D-6DA3-4DDF-BC02-0FBB4698B747}" destId="{40872ACD-0927-47CB-8F13-095E3BD6EA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80EADB-27EB-46F2-A2B6-C5742019A76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85776B3-7040-4250-82D1-D7C2BC6C4796}">
      <dgm:prSet/>
      <dgm:spPr/>
      <dgm:t>
        <a:bodyPr/>
        <a:lstStyle/>
        <a:p>
          <a:r>
            <a:rPr lang="hr-HR" dirty="0"/>
            <a:t>Sabor odbio poslati predstavnike u Carevinsko vijeće u Beč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B4111-D83A-4E5A-B624-88420CD2D9F2}" type="parTrans" cxnId="{03DD280D-2CD8-458B-AD23-8992E9358AC1}">
      <dgm:prSet/>
      <dgm:spPr/>
      <dgm:t>
        <a:bodyPr/>
        <a:lstStyle/>
        <a:p>
          <a:endParaRPr lang="en-US"/>
        </a:p>
      </dgm:t>
    </dgm:pt>
    <dgm:pt modelId="{7BD476C7-0F76-4BFC-AC19-F20FE41477CC}" type="sibTrans" cxnId="{03DD280D-2CD8-458B-AD23-8992E9358AC1}">
      <dgm:prSet/>
      <dgm:spPr/>
      <dgm:t>
        <a:bodyPr/>
        <a:lstStyle/>
        <a:p>
          <a:endParaRPr lang="en-US"/>
        </a:p>
      </dgm:t>
    </dgm:pt>
    <dgm:pt modelId="{01709F51-4128-4557-916C-CB57EC7D6C15}">
      <dgm:prSet/>
      <dgm:spPr/>
      <dgm:t>
        <a:bodyPr/>
        <a:lstStyle/>
        <a:p>
          <a:r>
            <a:rPr lang="hr-HR" dirty="0"/>
            <a:t>Car Franjo Josip raspustio Sabor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potvrđen samo članak 42. </a:t>
          </a:r>
          <a:r>
            <a:rPr lang="hr-HR" dirty="0"/>
            <a:t>– ravnopravnost u zajednici s Ugarskom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3B38D2-AF66-44D5-8CE8-21D9A377825C}" type="parTrans" cxnId="{464FE8C3-95FF-4565-A729-611A3D79D0E5}">
      <dgm:prSet/>
      <dgm:spPr/>
      <dgm:t>
        <a:bodyPr/>
        <a:lstStyle/>
        <a:p>
          <a:endParaRPr lang="en-US"/>
        </a:p>
      </dgm:t>
    </dgm:pt>
    <dgm:pt modelId="{C04FD487-5C1F-43C3-A5F1-49EC8EC40AF9}" type="sibTrans" cxnId="{464FE8C3-95FF-4565-A729-611A3D79D0E5}">
      <dgm:prSet/>
      <dgm:spPr/>
      <dgm:t>
        <a:bodyPr/>
        <a:lstStyle/>
        <a:p>
          <a:endParaRPr lang="en-US"/>
        </a:p>
      </dgm:t>
    </dgm:pt>
    <dgm:pt modelId="{E5FF346E-A176-4EC4-8C2D-D98FC9D3D957}" type="pres">
      <dgm:prSet presAssocID="{CE80EADB-27EB-46F2-A2B6-C5742019A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90E305-1082-4F0B-AB3A-0CD2AEEB76A8}" type="pres">
      <dgm:prSet presAssocID="{485776B3-7040-4250-82D1-D7C2BC6C47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50922-BAE9-42AB-AC10-F2AE858FB642}" type="pres">
      <dgm:prSet presAssocID="{7BD476C7-0F76-4BFC-AC19-F20FE41477CC}" presName="spacer" presStyleCnt="0"/>
      <dgm:spPr/>
    </dgm:pt>
    <dgm:pt modelId="{0D145336-49B5-44EA-A870-CC4ADD95D212}" type="pres">
      <dgm:prSet presAssocID="{01709F51-4128-4557-916C-CB57EC7D6C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64FE8C3-95FF-4565-A729-611A3D79D0E5}" srcId="{CE80EADB-27EB-46F2-A2B6-C5742019A761}" destId="{01709F51-4128-4557-916C-CB57EC7D6C15}" srcOrd="1" destOrd="0" parTransId="{6A3B38D2-AF66-44D5-8CE8-21D9A377825C}" sibTransId="{C04FD487-5C1F-43C3-A5F1-49EC8EC40AF9}"/>
    <dgm:cxn modelId="{03DD280D-2CD8-458B-AD23-8992E9358AC1}" srcId="{CE80EADB-27EB-46F2-A2B6-C5742019A761}" destId="{485776B3-7040-4250-82D1-D7C2BC6C4796}" srcOrd="0" destOrd="0" parTransId="{2A4B4111-D83A-4E5A-B624-88420CD2D9F2}" sibTransId="{7BD476C7-0F76-4BFC-AC19-F20FE41477CC}"/>
    <dgm:cxn modelId="{9F722451-E6D2-4613-8C4D-AEC6F67970C6}" type="presOf" srcId="{01709F51-4128-4557-916C-CB57EC7D6C15}" destId="{0D145336-49B5-44EA-A870-CC4ADD95D212}" srcOrd="0" destOrd="0" presId="urn:microsoft.com/office/officeart/2005/8/layout/vList2"/>
    <dgm:cxn modelId="{8967DE75-5FA9-45FE-9C0B-B7EAF9BB1423}" type="presOf" srcId="{485776B3-7040-4250-82D1-D7C2BC6C4796}" destId="{1B90E305-1082-4F0B-AB3A-0CD2AEEB76A8}" srcOrd="0" destOrd="0" presId="urn:microsoft.com/office/officeart/2005/8/layout/vList2"/>
    <dgm:cxn modelId="{687E7FDC-6269-43E7-9FEC-4E62075FBBF6}" type="presOf" srcId="{CE80EADB-27EB-46F2-A2B6-C5742019A761}" destId="{E5FF346E-A176-4EC4-8C2D-D98FC9D3D957}" srcOrd="0" destOrd="0" presId="urn:microsoft.com/office/officeart/2005/8/layout/vList2"/>
    <dgm:cxn modelId="{D8EE9307-17A4-4E20-9F6B-DE80902DC7C8}" type="presParOf" srcId="{E5FF346E-A176-4EC4-8C2D-D98FC9D3D957}" destId="{1B90E305-1082-4F0B-AB3A-0CD2AEEB76A8}" srcOrd="0" destOrd="0" presId="urn:microsoft.com/office/officeart/2005/8/layout/vList2"/>
    <dgm:cxn modelId="{EA47CCD0-C9D5-47E8-A47D-DB9F66B853AD}" type="presParOf" srcId="{E5FF346E-A176-4EC4-8C2D-D98FC9D3D957}" destId="{19E50922-BAE9-42AB-AC10-F2AE858FB642}" srcOrd="1" destOrd="0" presId="urn:microsoft.com/office/officeart/2005/8/layout/vList2"/>
    <dgm:cxn modelId="{F2200102-B9C5-4032-964E-BD2B85C382EF}" type="presParOf" srcId="{E5FF346E-A176-4EC4-8C2D-D98FC9D3D957}" destId="{0D145336-49B5-44EA-A870-CC4ADD95D2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80EADB-27EB-46F2-A2B6-C5742019A76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85776B3-7040-4250-82D1-D7C2BC6C4796}">
      <dgm:prSet/>
      <dgm:spPr/>
      <dgm:t>
        <a:bodyPr/>
        <a:lstStyle/>
        <a:p>
          <a:r>
            <a:rPr lang="hr-HR" dirty="0"/>
            <a:t>Jugoslavenska akademija znanosti i umjetnosti – JAZU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B4111-D83A-4E5A-B624-88420CD2D9F2}" type="parTrans" cxnId="{03DD280D-2CD8-458B-AD23-8992E9358AC1}">
      <dgm:prSet/>
      <dgm:spPr/>
      <dgm:t>
        <a:bodyPr/>
        <a:lstStyle/>
        <a:p>
          <a:endParaRPr lang="en-US"/>
        </a:p>
      </dgm:t>
    </dgm:pt>
    <dgm:pt modelId="{7BD476C7-0F76-4BFC-AC19-F20FE41477CC}" type="sibTrans" cxnId="{03DD280D-2CD8-458B-AD23-8992E9358AC1}">
      <dgm:prSet/>
      <dgm:spPr/>
      <dgm:t>
        <a:bodyPr/>
        <a:lstStyle/>
        <a:p>
          <a:endParaRPr lang="en-US"/>
        </a:p>
      </dgm:t>
    </dgm:pt>
    <dgm:pt modelId="{01709F51-4128-4557-916C-CB57EC7D6C15}">
      <dgm:prSet/>
      <dgm:spPr/>
      <dgm:t>
        <a:bodyPr/>
        <a:lstStyle/>
        <a:p>
          <a:r>
            <a:rPr lang="hr-HR" dirty="0"/>
            <a:t>najviša znanstvena i umjetnička institucija u zemlji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3B38D2-AF66-44D5-8CE8-21D9A377825C}" type="parTrans" cxnId="{464FE8C3-95FF-4565-A729-611A3D79D0E5}">
      <dgm:prSet/>
      <dgm:spPr/>
      <dgm:t>
        <a:bodyPr/>
        <a:lstStyle/>
        <a:p>
          <a:endParaRPr lang="en-US"/>
        </a:p>
      </dgm:t>
    </dgm:pt>
    <dgm:pt modelId="{C04FD487-5C1F-43C3-A5F1-49EC8EC40AF9}" type="sibTrans" cxnId="{464FE8C3-95FF-4565-A729-611A3D79D0E5}">
      <dgm:prSet/>
      <dgm:spPr/>
      <dgm:t>
        <a:bodyPr/>
        <a:lstStyle/>
        <a:p>
          <a:endParaRPr lang="en-US"/>
        </a:p>
      </dgm:t>
    </dgm:pt>
    <dgm:pt modelId="{A68DF4DD-D1C5-4387-AAC5-7B16CA8EC241}">
      <dgm:prSet/>
      <dgm:spPr/>
      <dgm:t>
        <a:bodyPr/>
        <a:lstStyle/>
        <a:p>
          <a:r>
            <a:rPr lang="hr-HR" dirty="0"/>
            <a:t>počinje djelovati 1866. godine – pokrovitelj Josip Juraj Strossmayer, predsjednik Franjo Rački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407F1-469C-4EC4-9AA1-B82B34ACF87C}" type="parTrans" cxnId="{77F6AF52-510E-4703-B215-92EC0B2D562C}">
      <dgm:prSet/>
      <dgm:spPr/>
      <dgm:t>
        <a:bodyPr/>
        <a:lstStyle/>
        <a:p>
          <a:endParaRPr lang="hr-HR"/>
        </a:p>
      </dgm:t>
    </dgm:pt>
    <dgm:pt modelId="{0CBEC50A-AD7A-4B3E-92FB-581E32A1E011}" type="sibTrans" cxnId="{77F6AF52-510E-4703-B215-92EC0B2D562C}">
      <dgm:prSet/>
      <dgm:spPr/>
      <dgm:t>
        <a:bodyPr/>
        <a:lstStyle/>
        <a:p>
          <a:endParaRPr lang="hr-HR"/>
        </a:p>
      </dgm:t>
    </dgm:pt>
    <dgm:pt modelId="{8487CAE2-41D1-4886-BA7E-76A66AA5DC67}">
      <dgm:prSet/>
      <dgm:spPr/>
      <dgm:t>
        <a:bodyPr/>
        <a:lstStyle/>
        <a:p>
          <a:r>
            <a:rPr lang="hr-HR" dirty="0"/>
            <a:t>danas HAZU – Hrvatska akademija znanosti i umjetnosti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C8017-5903-4A97-8E51-586DDE473AC8}" type="parTrans" cxnId="{D8F81094-7C86-45B6-876A-2FC190C730F8}">
      <dgm:prSet/>
      <dgm:spPr/>
      <dgm:t>
        <a:bodyPr/>
        <a:lstStyle/>
        <a:p>
          <a:endParaRPr lang="hr-HR"/>
        </a:p>
      </dgm:t>
    </dgm:pt>
    <dgm:pt modelId="{4D6AF83F-0764-4142-AED3-6F02CEFC99C7}" type="sibTrans" cxnId="{D8F81094-7C86-45B6-876A-2FC190C730F8}">
      <dgm:prSet/>
      <dgm:spPr/>
      <dgm:t>
        <a:bodyPr/>
        <a:lstStyle/>
        <a:p>
          <a:endParaRPr lang="hr-HR"/>
        </a:p>
      </dgm:t>
    </dgm:pt>
    <dgm:pt modelId="{E5FF346E-A176-4EC4-8C2D-D98FC9D3D957}" type="pres">
      <dgm:prSet presAssocID="{CE80EADB-27EB-46F2-A2B6-C5742019A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90E305-1082-4F0B-AB3A-0CD2AEEB76A8}" type="pres">
      <dgm:prSet presAssocID="{485776B3-7040-4250-82D1-D7C2BC6C47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50922-BAE9-42AB-AC10-F2AE858FB642}" type="pres">
      <dgm:prSet presAssocID="{7BD476C7-0F76-4BFC-AC19-F20FE41477CC}" presName="spacer" presStyleCnt="0"/>
      <dgm:spPr/>
    </dgm:pt>
    <dgm:pt modelId="{0D145336-49B5-44EA-A870-CC4ADD95D212}" type="pres">
      <dgm:prSet presAssocID="{01709F51-4128-4557-916C-CB57EC7D6C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29ACFB-441F-4365-A3AB-DC427D977C1F}" type="pres">
      <dgm:prSet presAssocID="{C04FD487-5C1F-43C3-A5F1-49EC8EC40AF9}" presName="spacer" presStyleCnt="0"/>
      <dgm:spPr/>
    </dgm:pt>
    <dgm:pt modelId="{B002EEB3-A9F9-42C0-A310-59D24BCAD141}" type="pres">
      <dgm:prSet presAssocID="{A68DF4DD-D1C5-4387-AAC5-7B16CA8EC2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5B06E4-623C-4B5D-88F9-27F7DC985F55}" type="pres">
      <dgm:prSet presAssocID="{0CBEC50A-AD7A-4B3E-92FB-581E32A1E011}" presName="spacer" presStyleCnt="0"/>
      <dgm:spPr/>
    </dgm:pt>
    <dgm:pt modelId="{81A52EFA-D1FB-4D89-829C-D843443C8EE8}" type="pres">
      <dgm:prSet presAssocID="{8487CAE2-41D1-4886-BA7E-76A66AA5DC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F81094-7C86-45B6-876A-2FC190C730F8}" srcId="{CE80EADB-27EB-46F2-A2B6-C5742019A761}" destId="{8487CAE2-41D1-4886-BA7E-76A66AA5DC67}" srcOrd="3" destOrd="0" parTransId="{8B9C8017-5903-4A97-8E51-586DDE473AC8}" sibTransId="{4D6AF83F-0764-4142-AED3-6F02CEFC99C7}"/>
    <dgm:cxn modelId="{8967DE75-5FA9-45FE-9C0B-B7EAF9BB1423}" type="presOf" srcId="{485776B3-7040-4250-82D1-D7C2BC6C4796}" destId="{1B90E305-1082-4F0B-AB3A-0CD2AEEB76A8}" srcOrd="0" destOrd="0" presId="urn:microsoft.com/office/officeart/2005/8/layout/vList2"/>
    <dgm:cxn modelId="{6C8C4D83-3FF8-4673-9F3A-48FE3F88DA21}" type="presOf" srcId="{8487CAE2-41D1-4886-BA7E-76A66AA5DC67}" destId="{81A52EFA-D1FB-4D89-829C-D843443C8EE8}" srcOrd="0" destOrd="0" presId="urn:microsoft.com/office/officeart/2005/8/layout/vList2"/>
    <dgm:cxn modelId="{77F6AF52-510E-4703-B215-92EC0B2D562C}" srcId="{CE80EADB-27EB-46F2-A2B6-C5742019A761}" destId="{A68DF4DD-D1C5-4387-AAC5-7B16CA8EC241}" srcOrd="2" destOrd="0" parTransId="{E67407F1-469C-4EC4-9AA1-B82B34ACF87C}" sibTransId="{0CBEC50A-AD7A-4B3E-92FB-581E32A1E011}"/>
    <dgm:cxn modelId="{EA5E6F0C-470A-4DBF-8041-112D6C93ED69}" type="presOf" srcId="{A68DF4DD-D1C5-4387-AAC5-7B16CA8EC241}" destId="{B002EEB3-A9F9-42C0-A310-59D24BCAD141}" srcOrd="0" destOrd="0" presId="urn:microsoft.com/office/officeart/2005/8/layout/vList2"/>
    <dgm:cxn modelId="{9F722451-E6D2-4613-8C4D-AEC6F67970C6}" type="presOf" srcId="{01709F51-4128-4557-916C-CB57EC7D6C15}" destId="{0D145336-49B5-44EA-A870-CC4ADD95D212}" srcOrd="0" destOrd="0" presId="urn:microsoft.com/office/officeart/2005/8/layout/vList2"/>
    <dgm:cxn modelId="{687E7FDC-6269-43E7-9FEC-4E62075FBBF6}" type="presOf" srcId="{CE80EADB-27EB-46F2-A2B6-C5742019A761}" destId="{E5FF346E-A176-4EC4-8C2D-D98FC9D3D957}" srcOrd="0" destOrd="0" presId="urn:microsoft.com/office/officeart/2005/8/layout/vList2"/>
    <dgm:cxn modelId="{03DD280D-2CD8-458B-AD23-8992E9358AC1}" srcId="{CE80EADB-27EB-46F2-A2B6-C5742019A761}" destId="{485776B3-7040-4250-82D1-D7C2BC6C4796}" srcOrd="0" destOrd="0" parTransId="{2A4B4111-D83A-4E5A-B624-88420CD2D9F2}" sibTransId="{7BD476C7-0F76-4BFC-AC19-F20FE41477CC}"/>
    <dgm:cxn modelId="{464FE8C3-95FF-4565-A729-611A3D79D0E5}" srcId="{CE80EADB-27EB-46F2-A2B6-C5742019A761}" destId="{01709F51-4128-4557-916C-CB57EC7D6C15}" srcOrd="1" destOrd="0" parTransId="{6A3B38D2-AF66-44D5-8CE8-21D9A377825C}" sibTransId="{C04FD487-5C1F-43C3-A5F1-49EC8EC40AF9}"/>
    <dgm:cxn modelId="{D8EE9307-17A4-4E20-9F6B-DE80902DC7C8}" type="presParOf" srcId="{E5FF346E-A176-4EC4-8C2D-D98FC9D3D957}" destId="{1B90E305-1082-4F0B-AB3A-0CD2AEEB76A8}" srcOrd="0" destOrd="0" presId="urn:microsoft.com/office/officeart/2005/8/layout/vList2"/>
    <dgm:cxn modelId="{EA47CCD0-C9D5-47E8-A47D-DB9F66B853AD}" type="presParOf" srcId="{E5FF346E-A176-4EC4-8C2D-D98FC9D3D957}" destId="{19E50922-BAE9-42AB-AC10-F2AE858FB642}" srcOrd="1" destOrd="0" presId="urn:microsoft.com/office/officeart/2005/8/layout/vList2"/>
    <dgm:cxn modelId="{F2200102-B9C5-4032-964E-BD2B85C382EF}" type="presParOf" srcId="{E5FF346E-A176-4EC4-8C2D-D98FC9D3D957}" destId="{0D145336-49B5-44EA-A870-CC4ADD95D212}" srcOrd="2" destOrd="0" presId="urn:microsoft.com/office/officeart/2005/8/layout/vList2"/>
    <dgm:cxn modelId="{A2013FD9-265A-49B1-ADB2-7B29EC3499E2}" type="presParOf" srcId="{E5FF346E-A176-4EC4-8C2D-D98FC9D3D957}" destId="{CD29ACFB-441F-4365-A3AB-DC427D977C1F}" srcOrd="3" destOrd="0" presId="urn:microsoft.com/office/officeart/2005/8/layout/vList2"/>
    <dgm:cxn modelId="{BDDC7DAE-B11F-45BD-BC10-E0C7D1A5585B}" type="presParOf" srcId="{E5FF346E-A176-4EC4-8C2D-D98FC9D3D957}" destId="{B002EEB3-A9F9-42C0-A310-59D24BCAD141}" srcOrd="4" destOrd="0" presId="urn:microsoft.com/office/officeart/2005/8/layout/vList2"/>
    <dgm:cxn modelId="{A1C951F0-BE16-4565-8706-6C7942B788B3}" type="presParOf" srcId="{E5FF346E-A176-4EC4-8C2D-D98FC9D3D957}" destId="{B35B06E4-623C-4B5D-88F9-27F7DC985F55}" srcOrd="5" destOrd="0" presId="urn:microsoft.com/office/officeart/2005/8/layout/vList2"/>
    <dgm:cxn modelId="{B4497B24-E33F-46DA-BBF8-CB363A534F9D}" type="presParOf" srcId="{E5FF346E-A176-4EC4-8C2D-D98FC9D3D957}" destId="{81A52EFA-D1FB-4D89-829C-D843443C8E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0E305-1082-4F0B-AB3A-0CD2AEEB76A8}">
      <dsp:nvSpPr>
        <dsp:cNvPr id="0" name=""/>
        <dsp:cNvSpPr/>
      </dsp:nvSpPr>
      <dsp:spPr>
        <a:xfrm>
          <a:off x="0" y="59167"/>
          <a:ext cx="7391401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Listopadskom diplomom potvrđena jednakost pred zakonom, sazivanje svih zemaljskih sabora i zajedničkog državnog sabora u Beču</a:t>
          </a:r>
          <a:endParaRPr lang="en-US" sz="2600" kern="1200" dirty="0"/>
        </a:p>
      </dsp:txBody>
      <dsp:txXfrm>
        <a:off x="0" y="59167"/>
        <a:ext cx="7391401" cy="1368900"/>
      </dsp:txXfrm>
    </dsp:sp>
    <dsp:sp modelId="{0D145336-49B5-44EA-A870-CC4ADD95D212}">
      <dsp:nvSpPr>
        <dsp:cNvPr id="0" name=""/>
        <dsp:cNvSpPr/>
      </dsp:nvSpPr>
      <dsp:spPr>
        <a:xfrm>
          <a:off x="0" y="1502948"/>
          <a:ext cx="7391401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Hrvatski sabor 1861. godine – sastaje se prvi put nakon 13 godina</a:t>
          </a:r>
          <a:endParaRPr lang="en-US" sz="2600" kern="1200"/>
        </a:p>
      </dsp:txBody>
      <dsp:txXfrm>
        <a:off x="0" y="1502948"/>
        <a:ext cx="7391401" cy="1368900"/>
      </dsp:txXfrm>
    </dsp:sp>
    <dsp:sp modelId="{A876A3F4-A492-4463-9E78-A9AFD8D58C19}">
      <dsp:nvSpPr>
        <dsp:cNvPr id="0" name=""/>
        <dsp:cNvSpPr/>
      </dsp:nvSpPr>
      <dsp:spPr>
        <a:xfrm>
          <a:off x="0" y="2946728"/>
          <a:ext cx="7391401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Izbor predstavnika u zajedničko Carevinsko vijeće</a:t>
          </a:r>
          <a:endParaRPr lang="en-US" sz="2600" kern="1200" dirty="0"/>
        </a:p>
      </dsp:txBody>
      <dsp:txXfrm>
        <a:off x="0" y="2946728"/>
        <a:ext cx="7391401" cy="1368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5AFA51-2DCF-44F3-8297-BF1F6EF00116}">
      <dsp:nvSpPr>
        <dsp:cNvPr id="0" name=""/>
        <dsp:cNvSpPr/>
      </dsp:nvSpPr>
      <dsp:spPr>
        <a:xfrm>
          <a:off x="1367601" y="38503"/>
          <a:ext cx="1848153" cy="1848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Austrija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(car Franjo Josip)</a:t>
          </a:r>
        </a:p>
      </dsp:txBody>
      <dsp:txXfrm>
        <a:off x="1614021" y="361930"/>
        <a:ext cx="1355312" cy="831669"/>
      </dsp:txXfrm>
    </dsp:sp>
    <dsp:sp modelId="{B54EB154-2ACC-41C1-9287-B285A1A1732C}">
      <dsp:nvSpPr>
        <dsp:cNvPr id="0" name=""/>
        <dsp:cNvSpPr/>
      </dsp:nvSpPr>
      <dsp:spPr>
        <a:xfrm>
          <a:off x="2378251" y="1232096"/>
          <a:ext cx="1848153" cy="1848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Ugarska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2943478" y="1709535"/>
        <a:ext cx="1108892" cy="1016484"/>
      </dsp:txXfrm>
    </dsp:sp>
    <dsp:sp modelId="{15FE8187-BED9-4F0D-BFC1-8E480EB1A302}">
      <dsp:nvSpPr>
        <dsp:cNvPr id="0" name=""/>
        <dsp:cNvSpPr/>
      </dsp:nvSpPr>
      <dsp:spPr>
        <a:xfrm>
          <a:off x="480703" y="1232096"/>
          <a:ext cx="1848153" cy="1848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Hrvatska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654737" y="1709535"/>
        <a:ext cx="1108892" cy="10164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0E305-1082-4F0B-AB3A-0CD2AEEB76A8}">
      <dsp:nvSpPr>
        <dsp:cNvPr id="0" name=""/>
        <dsp:cNvSpPr/>
      </dsp:nvSpPr>
      <dsp:spPr>
        <a:xfrm>
          <a:off x="0" y="54481"/>
          <a:ext cx="6312024" cy="16965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Sabor morao odlučiti </a:t>
          </a:r>
          <a:r>
            <a:rPr lang="hr-HR" sz="2500" b="0" i="0" kern="1200" dirty="0"/>
            <a:t>u kakvim bi odnosima </a:t>
          </a:r>
          <a:r>
            <a:rPr lang="hr-HR" sz="25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Hrvatska u budućnosti trebala biti s Ugarskom, odnosno Austrijom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481"/>
        <a:ext cx="6312024" cy="1696500"/>
      </dsp:txXfrm>
    </dsp:sp>
    <dsp:sp modelId="{0D145336-49B5-44EA-A870-CC4ADD95D212}">
      <dsp:nvSpPr>
        <dsp:cNvPr id="0" name=""/>
        <dsp:cNvSpPr/>
      </dsp:nvSpPr>
      <dsp:spPr>
        <a:xfrm>
          <a:off x="0" y="1822981"/>
          <a:ext cx="6312024" cy="16965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0" i="0" kern="1200" dirty="0"/>
            <a:t>Većina zastupnika bila </a:t>
          </a:r>
          <a:r>
            <a:rPr lang="pl-PL" sz="25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ponovno ujedinjenje Hrvatske s Ugarskom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22981"/>
        <a:ext cx="6312024" cy="1696500"/>
      </dsp:txXfrm>
    </dsp:sp>
    <dsp:sp modelId="{97A0332B-1FEE-4AF6-94F6-87AD0C7DCA73}">
      <dsp:nvSpPr>
        <dsp:cNvPr id="0" name=""/>
        <dsp:cNvSpPr/>
      </dsp:nvSpPr>
      <dsp:spPr>
        <a:xfrm>
          <a:off x="0" y="3591481"/>
          <a:ext cx="6312024" cy="16965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0" i="0" kern="1200" dirty="0"/>
            <a:t>Razlike u gledištima saborskih zastupnika rezultirat će pojavom političkih stranaka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91481"/>
        <a:ext cx="6312024" cy="1696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9FF23-00B4-4E87-99B8-99151126DA41}">
      <dsp:nvSpPr>
        <dsp:cNvPr id="0" name=""/>
        <dsp:cNvSpPr/>
      </dsp:nvSpPr>
      <dsp:spPr>
        <a:xfrm>
          <a:off x="0" y="636960"/>
          <a:ext cx="10960224" cy="8880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Uvjetovala 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obnovu odnosa s Ugarskom priznanjem neovisnosti, samostalnosti i ravnopravnosti Hrvatske te njezine teritorijalne cjelovitosti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36960"/>
        <a:ext cx="10960224" cy="888030"/>
      </dsp:txXfrm>
    </dsp:sp>
    <dsp:sp modelId="{9C14A3E0-3614-4055-842D-E3439BB3E57B}">
      <dsp:nvSpPr>
        <dsp:cNvPr id="0" name=""/>
        <dsp:cNvSpPr/>
      </dsp:nvSpPr>
      <dsp:spPr>
        <a:xfrm>
          <a:off x="0" y="1591230"/>
          <a:ext cx="10960224" cy="88803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Prijedlog sastavio 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 Mažuranić (članak 42)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91230"/>
        <a:ext cx="10960224" cy="888030"/>
      </dsp:txXfrm>
    </dsp:sp>
    <dsp:sp modelId="{EEA666CD-33DF-4A05-903F-DC06B63737AF}">
      <dsp:nvSpPr>
        <dsp:cNvPr id="0" name=""/>
        <dsp:cNvSpPr/>
      </dsp:nvSpPr>
      <dsp:spPr>
        <a:xfrm>
          <a:off x="0" y="2545500"/>
          <a:ext cx="10960224" cy="88803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Podržali ga predstavnici Narodne stranke</a:t>
          </a:r>
          <a:endParaRPr lang="en-US" sz="2300" kern="1200" dirty="0"/>
        </a:p>
      </dsp:txBody>
      <dsp:txXfrm>
        <a:off x="0" y="2545500"/>
        <a:ext cx="10960224" cy="888030"/>
      </dsp:txXfrm>
    </dsp:sp>
    <dsp:sp modelId="{14C38885-DC94-4C2E-928E-E2AC3FC7E0E6}">
      <dsp:nvSpPr>
        <dsp:cNvPr id="0" name=""/>
        <dsp:cNvSpPr/>
      </dsp:nvSpPr>
      <dsp:spPr>
        <a:xfrm>
          <a:off x="0" y="3499770"/>
          <a:ext cx="10960224" cy="8880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Važniji predstavnici </a:t>
          </a:r>
          <a:r>
            <a:rPr lang="hr-HR" sz="2300" kern="1200" dirty="0" smtClean="0"/>
            <a:t>– biskup</a:t>
          </a:r>
          <a:r>
            <a:rPr lang="hr-HR" sz="2300" kern="1200" dirty="0"/>
            <a:t> </a:t>
          </a:r>
          <a:r>
            <a:rPr lang="hr-H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 Juraj Strossmayer, Franjo Rački i Matija Mrazović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99770"/>
        <a:ext cx="10960224" cy="8880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429B0-C173-469C-BEFE-3833224F9FC1}">
      <dsp:nvSpPr>
        <dsp:cNvPr id="0" name=""/>
        <dsp:cNvSpPr/>
      </dsp:nvSpPr>
      <dsp:spPr>
        <a:xfrm>
          <a:off x="0" y="27368"/>
          <a:ext cx="6619043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Zalagali se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savez (uniju) s Ugarskom, bez ikakvih uvjeta koje bi Ugarska trebala ispuniti prije početka pregovora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368"/>
        <a:ext cx="6619043" cy="2103660"/>
      </dsp:txXfrm>
    </dsp:sp>
    <dsp:sp modelId="{0F317B48-1D75-4D39-B2CE-852EC45CABB6}">
      <dsp:nvSpPr>
        <dsp:cNvPr id="0" name=""/>
        <dsp:cNvSpPr/>
      </dsp:nvSpPr>
      <dsp:spPr>
        <a:xfrm>
          <a:off x="0" y="2220309"/>
          <a:ext cx="6619043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Važniji predstavnici –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grof Julije Janković, barun </a:t>
          </a:r>
          <a:r>
            <a:rPr lang="hr-HR" sz="3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Levin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Rauch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20309"/>
        <a:ext cx="6619043" cy="21036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A9D60-BF55-4223-9A31-A21DFDB6DBFC}">
      <dsp:nvSpPr>
        <dsp:cNvPr id="0" name=""/>
        <dsp:cNvSpPr/>
      </dsp:nvSpPr>
      <dsp:spPr>
        <a:xfrm>
          <a:off x="0" y="47438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Zalagali se za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Hrvatsku kao posve samostalnu državu koju bi s Habsburškom Monarhijom vezala samo osoba vladara </a:t>
          </a:r>
          <a:r>
            <a:rPr lang="hr-HR" sz="2600" kern="1200" dirty="0"/>
            <a:t>– personalna unija</a:t>
          </a:r>
          <a:endParaRPr lang="en-US" sz="2600" kern="1200" dirty="0"/>
        </a:p>
      </dsp:txBody>
      <dsp:txXfrm>
        <a:off x="0" y="47438"/>
        <a:ext cx="10515600" cy="1368900"/>
      </dsp:txXfrm>
    </dsp:sp>
    <dsp:sp modelId="{4E29BC29-9E04-4C2F-BE33-1EF0ED62FE03}">
      <dsp:nvSpPr>
        <dsp:cNvPr id="0" name=""/>
        <dsp:cNvSpPr/>
      </dsp:nvSpPr>
      <dsp:spPr>
        <a:xfrm>
          <a:off x="0" y="1491219"/>
          <a:ext cx="10515600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Važniji predstavnici –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 Starčević i Eugen Kvaternik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1219"/>
        <a:ext cx="10515600" cy="1368900"/>
      </dsp:txXfrm>
    </dsp:sp>
    <dsp:sp modelId="{40872ACD-0927-47CB-8F13-095E3BD6EA4D}">
      <dsp:nvSpPr>
        <dsp:cNvPr id="0" name=""/>
        <dsp:cNvSpPr/>
      </dsp:nvSpPr>
      <dsp:spPr>
        <a:xfrm>
          <a:off x="0" y="2934999"/>
          <a:ext cx="10515600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Prijedlog imao najmanje potpore</a:t>
          </a:r>
          <a:endParaRPr lang="en-US" sz="2600" kern="1200"/>
        </a:p>
      </dsp:txBody>
      <dsp:txXfrm>
        <a:off x="0" y="2934999"/>
        <a:ext cx="10515600" cy="13689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0E305-1082-4F0B-AB3A-0CD2AEEB76A8}">
      <dsp:nvSpPr>
        <dsp:cNvPr id="0" name=""/>
        <dsp:cNvSpPr/>
      </dsp:nvSpPr>
      <dsp:spPr>
        <a:xfrm>
          <a:off x="0" y="190910"/>
          <a:ext cx="6312024" cy="242848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Sabor odbio poslati predstavnike u Carevinsko vijeće u Beč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0910"/>
        <a:ext cx="6312024" cy="2428481"/>
      </dsp:txXfrm>
    </dsp:sp>
    <dsp:sp modelId="{0D145336-49B5-44EA-A870-CC4ADD95D212}">
      <dsp:nvSpPr>
        <dsp:cNvPr id="0" name=""/>
        <dsp:cNvSpPr/>
      </dsp:nvSpPr>
      <dsp:spPr>
        <a:xfrm>
          <a:off x="0" y="2723071"/>
          <a:ext cx="6312024" cy="2428481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Car Franjo Josip raspustio Sabor – </a:t>
          </a: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potvrđen samo članak 42. </a:t>
          </a:r>
          <a:r>
            <a:rPr lang="hr-HR" sz="3600" kern="1200" dirty="0"/>
            <a:t>– ravnopravnost u zajednici s Ugarskom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23071"/>
        <a:ext cx="6312024" cy="24284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0E305-1082-4F0B-AB3A-0CD2AEEB76A8}">
      <dsp:nvSpPr>
        <dsp:cNvPr id="0" name=""/>
        <dsp:cNvSpPr/>
      </dsp:nvSpPr>
      <dsp:spPr>
        <a:xfrm>
          <a:off x="0" y="19291"/>
          <a:ext cx="5619565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Jugoslavenska akademija znanosti i umjetnosti – JAZU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291"/>
        <a:ext cx="5619565" cy="1274130"/>
      </dsp:txXfrm>
    </dsp:sp>
    <dsp:sp modelId="{0D145336-49B5-44EA-A870-CC4ADD95D212}">
      <dsp:nvSpPr>
        <dsp:cNvPr id="0" name=""/>
        <dsp:cNvSpPr/>
      </dsp:nvSpPr>
      <dsp:spPr>
        <a:xfrm>
          <a:off x="0" y="1362541"/>
          <a:ext cx="5619565" cy="127413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najviša znanstvena i umjetnička institucija u zemlji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62541"/>
        <a:ext cx="5619565" cy="1274130"/>
      </dsp:txXfrm>
    </dsp:sp>
    <dsp:sp modelId="{B002EEB3-A9F9-42C0-A310-59D24BCAD141}">
      <dsp:nvSpPr>
        <dsp:cNvPr id="0" name=""/>
        <dsp:cNvSpPr/>
      </dsp:nvSpPr>
      <dsp:spPr>
        <a:xfrm>
          <a:off x="0" y="2705791"/>
          <a:ext cx="5619565" cy="127413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počinje djelovati 1866. godine – pokrovitelj Josip Juraj Strossmayer, predsjednik Franjo Rački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05791"/>
        <a:ext cx="5619565" cy="1274130"/>
      </dsp:txXfrm>
    </dsp:sp>
    <dsp:sp modelId="{81A52EFA-D1FB-4D89-829C-D843443C8EE8}">
      <dsp:nvSpPr>
        <dsp:cNvPr id="0" name=""/>
        <dsp:cNvSpPr/>
      </dsp:nvSpPr>
      <dsp:spPr>
        <a:xfrm>
          <a:off x="0" y="4049041"/>
          <a:ext cx="5619565" cy="12741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danas HAZU – Hrvatska akademija znanosti i umjetnosti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49041"/>
        <a:ext cx="5619565" cy="127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9F0A94-2034-4702-BDBC-2646581A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91148F-D026-49C6-8E9C-C2716384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C53D715-9B7B-469F-BC96-C613C99E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CAF7AF1-E292-4C62-8FF5-5AD04793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F5B6064-0477-474C-96BA-A5908DC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38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EA32BB-08B6-4139-BCE8-D629C4FA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E3A3A57-57D7-4A21-9213-5E1F6CAD2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0720F41-E062-4A27-B36E-ECDDAF84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AE4093-13B3-4F45-8391-F540F395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5AA6C8D-16A6-4BD4-B883-B2861C8C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376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2AA78A3-0F3E-4C44-891A-061AC258C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FA87D1B-66E1-48EE-AFBE-DBC1C57B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6F9F0B8-CB33-47C6-95C8-09CA2F28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AEF07B6-A4F6-4EC3-9716-51818D1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A4F1BA0-8449-40CC-853B-D92C4868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672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196660-B389-4BCF-A47B-3DCB0DB3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15566BA-69E0-47A1-88C1-B592C0D6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72F2FB9-CA87-49A6-88F6-34276951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8725A5-351E-4972-9932-EF875DF8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55413CB-2490-478B-9519-8F7A8168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5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530071-9ACC-4194-BFDD-F87E23A1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2264C1B-3BF3-4962-9AE2-C177D8BED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D5D77D8-83F7-45E9-AEE3-99A7B0B4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B36ACA2-162C-4351-BC64-736053E5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527A1FC-2404-4513-B7DC-A83C30A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24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C06992-9FBD-4EE3-9CCC-BDB2920D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B7E69D-DA01-4945-93D4-7C86B9872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737FA5C-559F-4873-AD4C-EED35558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1F2A00E-EF9A-4968-B095-871BB1A9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ADBDB99-81B2-4340-BD37-BC841262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B4A8F64-F16D-4DC3-A0D6-B632DE8E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523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B7CD6A-FBA5-4B24-B956-5AB7EB41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0018539-0140-45DB-91A4-49AD8B9A0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265E794-0976-4BD0-A5FD-D58CFF91A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EF9ADCA-0D45-49B5-BBE1-8E38C38D2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9DEA534-E85B-49EC-92BB-EBE97B312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6B8A309F-D266-4BD4-B45E-C3C62D4F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0BE5417-B5CB-4285-8525-874147DD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13FACF2-2BAC-4114-881B-DB37D88C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59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32FC48-8ED0-4E8E-9593-BAE78021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C5229BF-92EA-454B-AA9F-43AD21E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0653648-D1D0-4E68-9D17-5EFEE3B9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A4E5716-8780-4341-A5D1-2DC2C0BD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755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D393F32-E6E7-4C7F-9BFD-A056684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BF91CFE-FB83-4F93-AA45-EB27505B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F2A8B82-5374-484B-8D03-655145D3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82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1C41DC-22E0-4258-B271-8F5EAB17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26D8C9-51B9-4283-83FC-3F79AFDC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C1B4B92-3CEA-4BA9-A454-5F5EB9661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EDE5CF9-784B-41A6-A826-2F1497A4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D7DAD8-ED6C-42E8-AE8B-57F15A2F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879A38-DBD0-49C2-842D-3180184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641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933CD8-429A-4E5B-A781-4D6D08DC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359E7C9-212D-4F4E-8458-E335D727D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58E6EEF-BB53-42CE-8AF0-ADC7515FF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5147E52-1403-4E4F-9887-503184B6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C11CCD6-54EF-41F8-AEEF-E8C8FA08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802A85E-C6F4-4132-B1D0-5B445441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477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6008EA6-4B9A-44A4-9EBC-67AA84BB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E0B1478-F7BE-4ACB-9299-BD9695C61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9369EC0-8580-454F-8689-230AAD687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CFB4F-0B92-4B91-AC96-A9E0732AB7F8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D07C9E1-B13F-41D3-8FF3-BDBB477A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226F34-90F6-4C5D-A13F-E3AC0CA69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4733-E247-44E9-9618-81FA8C6F91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93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.png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ordwall.net/resource/3476918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png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A638CD66-5471-4883-8A0A-9D1338566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2" y="2057400"/>
            <a:ext cx="208788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Hrvatski sabor 1861.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sz="2800" dirty="0"/>
              <a:t>Novi apsolutizam. Hrvatski sabor 1861. 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997D50-4E91-4758-9DA6-515C2B6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Stranka prava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A6477D8-E055-4F79-A695-C01A1CB1B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896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C13CDA5-B23B-4640-AA51-3223205ACB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94C141F-CBD6-4DA8-9AF0-8D4464655D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35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4FE4B7-838D-4BD1-ABEF-9E03E58A6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E079E57-7F56-46FE-9C1E-F21473781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D9DBFA25-CE5D-49BA-B70A-6F4D4AD00E0C}"/>
              </a:ext>
            </a:extLst>
          </p:cNvPr>
          <p:cNvSpPr/>
          <p:nvPr/>
        </p:nvSpPr>
        <p:spPr>
          <a:xfrm>
            <a:off x="4556738" y="289911"/>
            <a:ext cx="1994981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Ante Starčević</a:t>
            </a:r>
            <a:endParaRPr lang="hr-HR" sz="3200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C714D562-2CC9-44B5-B6BC-E0A56A2F9D43}"/>
              </a:ext>
            </a:extLst>
          </p:cNvPr>
          <p:cNvSpPr/>
          <p:nvPr/>
        </p:nvSpPr>
        <p:spPr>
          <a:xfrm>
            <a:off x="5965794" y="5277682"/>
            <a:ext cx="1736600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hr-HR" sz="2400" dirty="0"/>
              <a:t>Eugen Kvaternik</a:t>
            </a:r>
            <a:endParaRPr lang="hr-HR" sz="3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37DA8D72-56E5-4D09-B264-A8914416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130467"/>
            <a:ext cx="4352925" cy="572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DE872E2E-7A24-4389-8672-4287F438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35091" cy="626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41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F5AC777F-DD62-4FAD-8D11-96865781A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93615"/>
            <a:ext cx="1580100" cy="3460073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2341E54-D6D3-4E84-9C0E-E31C50914F75}"/>
              </a:ext>
            </a:extLst>
          </p:cNvPr>
          <p:cNvSpPr/>
          <p:nvPr/>
        </p:nvSpPr>
        <p:spPr>
          <a:xfrm>
            <a:off x="79899" y="0"/>
            <a:ext cx="5233782" cy="3098215"/>
          </a:xfrm>
          <a:prstGeom prst="wedgeEllipseCallout">
            <a:avLst>
              <a:gd name="adj1" fmla="val -29560"/>
              <a:gd name="adj2" fmla="val 7831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Jesi li čuo/čula/znaš li što o Josipu Jurju Strossmayeru, Anti Starčeviću ili Ivanu Mažuraniću? Dva potonja se nalaze i na našem novcu. Na kojim novčanicama? Što mislite, zašto su dobili takvu čast da budu na novčanicama hrvatske nacionalne valute?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8DD99B8-DA0F-4EF4-9C6C-FAE1DF38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35048F-8B69-4449-9A88-FFBCAF1F5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1266" name="Picture 2" descr="100 kuna lice">
            <a:extLst>
              <a:ext uri="{FF2B5EF4-FFF2-40B4-BE49-F238E27FC236}">
                <a16:creationId xmlns:a16="http://schemas.microsoft.com/office/drawing/2014/main" xmlns="" id="{CB2B7BBA-2A24-4C7F-BF99-DEC92762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480" y="692456"/>
            <a:ext cx="5326937" cy="2606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ovčanica 1000 kuna - katalog hrvatskog novca | KUNALIPA">
            <a:extLst>
              <a:ext uri="{FF2B5EF4-FFF2-40B4-BE49-F238E27FC236}">
                <a16:creationId xmlns:a16="http://schemas.microsoft.com/office/drawing/2014/main" xmlns="" id="{0D365CCB-A424-414B-87D8-3F1CC94B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636" y="3480046"/>
            <a:ext cx="5336414" cy="2580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10A174F3-79A3-49F5-B134-36F51EAEA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2" y="3448050"/>
            <a:ext cx="1528907" cy="3276230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2341E54-D6D3-4E84-9C0E-E31C50914F75}"/>
              </a:ext>
            </a:extLst>
          </p:cNvPr>
          <p:cNvSpPr/>
          <p:nvPr/>
        </p:nvSpPr>
        <p:spPr>
          <a:xfrm>
            <a:off x="326717" y="91440"/>
            <a:ext cx="4986964" cy="3006775"/>
          </a:xfrm>
          <a:prstGeom prst="wedgeEllipseCallout">
            <a:avLst>
              <a:gd name="adj1" fmla="val -32274"/>
              <a:gd name="adj2" fmla="val 7343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u U/str. 133 o raspuštanju Sabora</a:t>
            </a:r>
            <a:r>
              <a:rPr lang="hr-HR" i="1" dirty="0"/>
              <a:t>, </a:t>
            </a:r>
            <a:r>
              <a:rPr lang="hr-HR" dirty="0"/>
              <a:t>a zatim odgovori na pitanja.</a:t>
            </a:r>
          </a:p>
          <a:p>
            <a:pPr algn="ctr"/>
            <a:r>
              <a:rPr lang="hr-HR" b="1" dirty="0"/>
              <a:t>1. Zašto je Sabor raspušten?</a:t>
            </a:r>
          </a:p>
          <a:p>
            <a:pPr algn="ctr"/>
            <a:r>
              <a:rPr lang="hr-HR" b="1" dirty="0"/>
              <a:t>2. Koji zakonski članak je jedino potvrđen? O čemu govori?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18B11D3-FF72-483A-9152-64B993612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8122712"/>
              </p:ext>
            </p:extLst>
          </p:nvPr>
        </p:nvGraphicFramePr>
        <p:xfrm>
          <a:off x="5450889" y="763479"/>
          <a:ext cx="6312024" cy="534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8DD99B8-DA0F-4EF4-9C6C-FAE1DF38AA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35048F-8B69-4449-9A88-FFBCAF1F5F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4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FF72F815-9604-47D2-AEE2-22281157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634" cy="571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DCC5D98-0104-49C7-918D-40982790E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8781669"/>
              </p:ext>
            </p:extLst>
          </p:nvPr>
        </p:nvGraphicFramePr>
        <p:xfrm>
          <a:off x="6488281" y="863999"/>
          <a:ext cx="5619565" cy="534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51E177-49C2-4A4B-9EBE-FD362C9DAF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3971D0C-CFC6-48D5-AE74-2B110E10B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59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1FA59A6E-CE72-404C-AB07-53EF8DEE7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700" y="828675"/>
            <a:ext cx="7667625" cy="526732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20849"/>
            <a:ext cx="4076699" cy="3508375"/>
          </a:xfrm>
        </p:spPr>
        <p:txBody>
          <a:bodyPr>
            <a:normAutofit fontScale="85000" lnSpcReduction="20000"/>
          </a:bodyPr>
          <a:lstStyle/>
          <a:p>
            <a:r>
              <a:rPr lang="hr-HR" sz="3400" dirty="0">
                <a:hlinkClick r:id="rId5"/>
              </a:rPr>
              <a:t>Hrvatski sabor 1861. godine</a:t>
            </a:r>
            <a:endParaRPr lang="hr-HR" sz="3400" dirty="0"/>
          </a:p>
          <a:p>
            <a:r>
              <a:rPr lang="hr-HR" sz="3400" dirty="0"/>
              <a:t>Zbog čega je car raspustio sabor?</a:t>
            </a:r>
          </a:p>
          <a:p>
            <a:r>
              <a:rPr lang="hr-HR" sz="3400" dirty="0"/>
              <a:t>Koje je odluke Sabora potvrdio?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163BDFEE-AAA4-4557-BF52-A09006B4B4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" y="4238625"/>
            <a:ext cx="2367384" cy="2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493CB250-3EBE-4066-9794-EA14005C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563" y="1791070"/>
            <a:ext cx="208788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66729"/>
              <a:gd name="adj2" fmla="val -2623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Što je </a:t>
            </a:r>
            <a:r>
              <a:rPr lang="hr-HR" sz="2400" b="1" dirty="0" err="1"/>
              <a:t>neoapsolutizam</a:t>
            </a:r>
            <a:r>
              <a:rPr lang="hr-HR" sz="2400" b="1" dirty="0"/>
              <a:t>? Koji su uzroci njegova sloma? Što je novim ustavom obećano da će se održati u svakoj zemlji Habsburške monarhije?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E0E42A5-70C1-45BA-A5C4-E56AAE7897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77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493CB250-3EBE-4066-9794-EA14005C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293615"/>
            <a:ext cx="1580100" cy="346007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221942" y="390617"/>
            <a:ext cx="3240350" cy="2317073"/>
          </a:xfrm>
          <a:prstGeom prst="wedgeEllipseCallout">
            <a:avLst>
              <a:gd name="adj1" fmla="val -23106"/>
              <a:gd name="adj2" fmla="val 9743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Što je politička stranka? Koji je cilj neke političke stranke? Znate li koju političku stranku? </a:t>
            </a:r>
          </a:p>
        </p:txBody>
      </p:sp>
      <p:pic>
        <p:nvPicPr>
          <p:cNvPr id="1026" name="Picture 2" descr="HDZ">
            <a:extLst>
              <a:ext uri="{FF2B5EF4-FFF2-40B4-BE49-F238E27FC236}">
                <a16:creationId xmlns:a16="http://schemas.microsoft.com/office/drawing/2014/main" xmlns="" id="{44A443D9-29CF-48AC-8DB2-DB274D29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159" y="4438835"/>
            <a:ext cx="2750929" cy="1291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DP - Socijaldemokratska partija Hrvatske">
            <a:extLst>
              <a:ext uri="{FF2B5EF4-FFF2-40B4-BE49-F238E27FC236}">
                <a16:creationId xmlns:a16="http://schemas.microsoft.com/office/drawing/2014/main" xmlns="" id="{BDD7CD3C-ACD2-40EC-958F-58320D7A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270" y="2579517"/>
            <a:ext cx="1633492" cy="162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5B0430B-7002-412A-99F9-54176A67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463" y="3755254"/>
            <a:ext cx="1833239" cy="1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D297E7C1-4D43-4C4C-95DA-A3A109F2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620" y="159306"/>
            <a:ext cx="1988558" cy="9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 can! (Croatia) - Wikipedia">
            <a:extLst>
              <a:ext uri="{FF2B5EF4-FFF2-40B4-BE49-F238E27FC236}">
                <a16:creationId xmlns:a16="http://schemas.microsoft.com/office/drawing/2014/main" xmlns="" id="{570DCF8A-883B-46A5-97EE-269624DC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320" y="77448"/>
            <a:ext cx="3993379" cy="203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B78AFEE-F540-4BA2-84E5-99C4B43E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038" y="2308192"/>
            <a:ext cx="3473558" cy="10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22641876-585B-42A8-B006-45EE03B1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100" y="3781887"/>
            <a:ext cx="966974" cy="13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F9AD7B3D-3D5F-4332-A52B-A6B6EF3A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103" y="1402672"/>
            <a:ext cx="2059532" cy="6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C0E9EBA1-9DA5-44E4-8640-B44BEDBAC5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46279" y="3808520"/>
            <a:ext cx="1364217" cy="2987336"/>
          </a:xfrm>
          <a:prstGeom prst="rect">
            <a:avLst/>
          </a:prstGeom>
        </p:spPr>
      </p:pic>
      <p:sp>
        <p:nvSpPr>
          <p:cNvPr id="16" name="Oblačić za govor: ovalni 15">
            <a:extLst>
              <a:ext uri="{FF2B5EF4-FFF2-40B4-BE49-F238E27FC236}">
                <a16:creationId xmlns:a16="http://schemas.microsoft.com/office/drawing/2014/main" xmlns="" id="{62DC0207-749B-48E9-AA8D-638CCBDEF9BC}"/>
              </a:ext>
            </a:extLst>
          </p:cNvPr>
          <p:cNvSpPr/>
          <p:nvPr/>
        </p:nvSpPr>
        <p:spPr>
          <a:xfrm>
            <a:off x="9348187" y="1198486"/>
            <a:ext cx="2778710" cy="2966624"/>
          </a:xfrm>
          <a:prstGeom prst="wedgeEllipseCallout">
            <a:avLst>
              <a:gd name="adj1" fmla="val 16586"/>
              <a:gd name="adj2" fmla="val 63303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Političke stranke ne postoje oduvijek. Početak stranačkog djelovanja povezujemo upravo sa zasjedanjem Hrvatskog sabora 1861. godine.</a:t>
            </a:r>
          </a:p>
        </p:txBody>
      </p:sp>
      <p:pic>
        <p:nvPicPr>
          <p:cNvPr id="1042" name="Picture 18" descr="upload.wikimedia.org/wikipedia/commons/thumb/5/...">
            <a:extLst>
              <a:ext uri="{FF2B5EF4-FFF2-40B4-BE49-F238E27FC236}">
                <a16:creationId xmlns:a16="http://schemas.microsoft.com/office/drawing/2014/main" xmlns="" id="{0612CE03-DF05-4853-9D6B-E1E2F074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2278" y="5122416"/>
            <a:ext cx="1575786" cy="15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9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788A51E-AFEB-4253-A3CB-3C72907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pPr algn="ctr"/>
            <a:r>
              <a:rPr lang="hr-HR" b="1" dirty="0"/>
              <a:t>Zasjedanje Hrvatskog sabora 1861.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FE7881-0A80-4CB6-A352-3A744D466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9573942"/>
              </p:ext>
            </p:extLst>
          </p:nvPr>
        </p:nvGraphicFramePr>
        <p:xfrm>
          <a:off x="270029" y="1793289"/>
          <a:ext cx="7391401" cy="437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41F882C-A886-4F6D-8574-01CEBD1BCB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7E6690D-D534-4ABE-A588-5F1B6263F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xmlns="" id="{FEF4E58E-37A8-4361-96A2-71933C8B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33809032"/>
              </p:ext>
            </p:extLst>
          </p:nvPr>
        </p:nvGraphicFramePr>
        <p:xfrm>
          <a:off x="7519867" y="2272684"/>
          <a:ext cx="4583356" cy="308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3097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10A174F3-79A3-49F5-B134-36F51EAEA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2" y="3448050"/>
            <a:ext cx="1528907" cy="3276230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2341E54-D6D3-4E84-9C0E-E31C50914F75}"/>
              </a:ext>
            </a:extLst>
          </p:cNvPr>
          <p:cNvSpPr/>
          <p:nvPr/>
        </p:nvSpPr>
        <p:spPr>
          <a:xfrm>
            <a:off x="326717" y="91440"/>
            <a:ext cx="4986964" cy="3006775"/>
          </a:xfrm>
          <a:prstGeom prst="wedgeEllipseCallout">
            <a:avLst>
              <a:gd name="adj1" fmla="val -32274"/>
              <a:gd name="adj2" fmla="val 7343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u U/str. 132 </a:t>
            </a:r>
            <a:r>
              <a:rPr lang="hr-HR" i="1" dirty="0"/>
              <a:t>Zasjedanje hrvatskog sabora 1861.,</a:t>
            </a:r>
            <a:r>
              <a:rPr lang="hr-HR" dirty="0"/>
              <a:t> a zatim odgovori na pitanja.</a:t>
            </a:r>
          </a:p>
          <a:p>
            <a:pPr algn="ctr"/>
            <a:r>
              <a:rPr lang="hr-HR" b="1" dirty="0"/>
              <a:t>1. Što je morao odlučiti Sabor 1861.?</a:t>
            </a:r>
          </a:p>
          <a:p>
            <a:pPr algn="ctr"/>
            <a:r>
              <a:rPr lang="hr-HR" b="1" dirty="0"/>
              <a:t>2. Za kakvo je povezivanje bila većina zastupnika? Zašto?</a:t>
            </a:r>
          </a:p>
          <a:p>
            <a:pPr algn="ctr"/>
            <a:endParaRPr lang="hr-HR" b="1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18B11D3-FF72-483A-9152-64B993612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499927"/>
              </p:ext>
            </p:extLst>
          </p:nvPr>
        </p:nvGraphicFramePr>
        <p:xfrm>
          <a:off x="5450889" y="763479"/>
          <a:ext cx="6312024" cy="534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8DD99B8-DA0F-4EF4-9C6C-FAE1DF38AA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35048F-8B69-4449-9A88-FFBCAF1F5F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4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10A174F3-79A3-49F5-B134-36F51EAEA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5056" y="4314548"/>
            <a:ext cx="1186944" cy="2543452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2341E54-D6D3-4E84-9C0E-E31C50914F75}"/>
              </a:ext>
            </a:extLst>
          </p:cNvPr>
          <p:cNvSpPr/>
          <p:nvPr/>
        </p:nvSpPr>
        <p:spPr>
          <a:xfrm>
            <a:off x="8842158" y="1535837"/>
            <a:ext cx="3287697" cy="2538922"/>
          </a:xfrm>
          <a:prstGeom prst="wedgeEllipseCallout">
            <a:avLst>
              <a:gd name="adj1" fmla="val 25804"/>
              <a:gd name="adj2" fmla="val 74123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u U/str. 132 </a:t>
            </a:r>
            <a:r>
              <a:rPr lang="hr-HR" sz="2000" b="1" i="1" dirty="0"/>
              <a:t>Zasjedanje hrvatskog sabora 1861.,</a:t>
            </a:r>
            <a:r>
              <a:rPr lang="hr-HR" sz="2000" b="1" dirty="0"/>
              <a:t> a zatim ispuni tablicu.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8DD99B8-DA0F-4EF4-9C6C-FAE1DF38A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735048F-8B69-4449-9A88-FFBCAF1F5F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xmlns="" id="{59DB5EE6-DCE5-4735-8415-06C9DD90E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8753266"/>
              </p:ext>
            </p:extLst>
          </p:nvPr>
        </p:nvGraphicFramePr>
        <p:xfrm>
          <a:off x="-1" y="2"/>
          <a:ext cx="8797770" cy="616110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615067">
                  <a:extLst>
                    <a:ext uri="{9D8B030D-6E8A-4147-A177-3AD203B41FA5}">
                      <a16:colId xmlns:a16="http://schemas.microsoft.com/office/drawing/2014/main" xmlns="" val="4286440170"/>
                    </a:ext>
                  </a:extLst>
                </a:gridCol>
                <a:gridCol w="3249840">
                  <a:extLst>
                    <a:ext uri="{9D8B030D-6E8A-4147-A177-3AD203B41FA5}">
                      <a16:colId xmlns:a16="http://schemas.microsoft.com/office/drawing/2014/main" xmlns="" val="1054125940"/>
                    </a:ext>
                  </a:extLst>
                </a:gridCol>
                <a:gridCol w="2932863">
                  <a:extLst>
                    <a:ext uri="{9D8B030D-6E8A-4147-A177-3AD203B41FA5}">
                      <a16:colId xmlns:a16="http://schemas.microsoft.com/office/drawing/2014/main" xmlns="" val="3077417089"/>
                    </a:ext>
                  </a:extLst>
                </a:gridCol>
              </a:tblGrid>
              <a:tr h="800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NAZIV STRANKE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PREDSTAVNICI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POLITIKA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2607994"/>
                  </a:ext>
                </a:extLst>
              </a:tr>
              <a:tr h="1695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916329"/>
                  </a:ext>
                </a:extLst>
              </a:tr>
              <a:tr h="185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835348"/>
                  </a:ext>
                </a:extLst>
              </a:tr>
              <a:tr h="181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592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92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4B0B01-D243-4BE6-AC45-5FEAFFA7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Narodna stranka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CBF6688-D3F9-4CA4-B529-2FFC4524E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9348287"/>
              </p:ext>
            </p:extLst>
          </p:nvPr>
        </p:nvGraphicFramePr>
        <p:xfrm>
          <a:off x="589624" y="1287262"/>
          <a:ext cx="10960224" cy="5024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6267EBB-CC01-4094-9105-753DF669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9218F6A-F4F0-4897-BA99-6D96195DB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94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6D1B37DD-89F2-40A3-9A74-238AB57A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62450" cy="664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73C0DD83-60CC-4787-B907-DD77832D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0550" y="762769"/>
            <a:ext cx="3981450" cy="6095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4FE4B7-838D-4BD1-ABEF-9E03E58A6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E079E57-7F56-46FE-9C1E-F214737810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D9DBFA25-CE5D-49BA-B70A-6F4D4AD00E0C}"/>
              </a:ext>
            </a:extLst>
          </p:cNvPr>
          <p:cNvSpPr/>
          <p:nvPr/>
        </p:nvSpPr>
        <p:spPr>
          <a:xfrm>
            <a:off x="4556738" y="185136"/>
            <a:ext cx="1994981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Josip Juraj Strossmayer</a:t>
            </a:r>
            <a:endParaRPr lang="hr-HR" sz="3200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C714D562-2CC9-44B5-B6BC-E0A56A2F9D43}"/>
              </a:ext>
            </a:extLst>
          </p:cNvPr>
          <p:cNvSpPr/>
          <p:nvPr/>
        </p:nvSpPr>
        <p:spPr>
          <a:xfrm>
            <a:off x="6040788" y="5513218"/>
            <a:ext cx="199498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/>
              <a:t>Franjo Rački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33698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A74FDC-4C65-430D-A085-789DD348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 b="1" dirty="0"/>
              <a:t>Unionistička stranka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A2777E2-5BF2-4173-9EC3-9CE5D1357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796453"/>
              </p:ext>
            </p:extLst>
          </p:nvPr>
        </p:nvGraphicFramePr>
        <p:xfrm>
          <a:off x="536359" y="1825625"/>
          <a:ext cx="66190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Levin Rauch – Wikipedija">
            <a:extLst>
              <a:ext uri="{FF2B5EF4-FFF2-40B4-BE49-F238E27FC236}">
                <a16:creationId xmlns:a16="http://schemas.microsoft.com/office/drawing/2014/main" xmlns="" id="{5373AD17-0050-4FD5-A9AC-D22E2BFD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900" y="929034"/>
            <a:ext cx="4238625" cy="5052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3DE0A93-19C4-40F9-84F0-83FB666D8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9C56D88A-C043-41F7-B1F0-153A7DC30350}"/>
              </a:ext>
            </a:extLst>
          </p:cNvPr>
          <p:cNvSpPr/>
          <p:nvPr/>
        </p:nvSpPr>
        <p:spPr>
          <a:xfrm>
            <a:off x="8688738" y="6160918"/>
            <a:ext cx="2322162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 err="1"/>
              <a:t>Levin</a:t>
            </a:r>
            <a:r>
              <a:rPr lang="hr-HR" sz="2400" dirty="0"/>
              <a:t> Rauch</a:t>
            </a:r>
            <a:endParaRPr lang="hr-HR" sz="32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A81181A-91E8-4B13-AEF5-1CE8663AB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622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478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Hrvatski sabor 1861.</vt:lpstr>
      <vt:lpstr>Slide 2</vt:lpstr>
      <vt:lpstr>Slide 3</vt:lpstr>
      <vt:lpstr>Zasjedanje Hrvatskog sabora 1861. godine</vt:lpstr>
      <vt:lpstr>Slide 5</vt:lpstr>
      <vt:lpstr>Slide 6</vt:lpstr>
      <vt:lpstr>Narodna stranka</vt:lpstr>
      <vt:lpstr>Slide 8</vt:lpstr>
      <vt:lpstr>Unionistička stranka</vt:lpstr>
      <vt:lpstr>Stranka prava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sabor 1861.</dc:title>
  <dc:creator>Maja Juratovac</dc:creator>
  <cp:lastModifiedBy>dvukelic</cp:lastModifiedBy>
  <cp:revision>11</cp:revision>
  <dcterms:created xsi:type="dcterms:W3CDTF">2020-07-25T10:22:18Z</dcterms:created>
  <dcterms:modified xsi:type="dcterms:W3CDTF">2020-07-27T10:06:05Z</dcterms:modified>
</cp:coreProperties>
</file>